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67" r:id="rId3"/>
    <p:sldId id="257" r:id="rId4"/>
    <p:sldId id="269" r:id="rId5"/>
    <p:sldId id="280" r:id="rId6"/>
    <p:sldId id="271" r:id="rId7"/>
    <p:sldId id="272" r:id="rId8"/>
    <p:sldId id="279" r:id="rId9"/>
    <p:sldId id="278" r:id="rId10"/>
    <p:sldId id="276" r:id="rId11"/>
    <p:sldId id="275" r:id="rId12"/>
    <p:sldId id="283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5"/>
    <p:restoredTop sz="78812"/>
  </p:normalViewPr>
  <p:slideViewPr>
    <p:cSldViewPr snapToGrid="0" snapToObjects="1">
      <p:cViewPr varScale="1">
        <p:scale>
          <a:sx n="122" d="100"/>
          <a:sy n="122" d="100"/>
        </p:scale>
        <p:origin x="24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13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3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3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7AECA1-8A8E-4C9C-881F-A5E52A15ACE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F7B29ED-4551-4BA1-9C37-EC1037317A4D}">
      <dgm:prSet/>
      <dgm:spPr/>
      <dgm:t>
        <a:bodyPr/>
        <a:lstStyle/>
        <a:p>
          <a:r>
            <a:rPr lang="en-US" dirty="0"/>
            <a:t>Problem Statement</a:t>
          </a:r>
        </a:p>
      </dgm:t>
    </dgm:pt>
    <dgm:pt modelId="{20A1B9FA-B9E2-4A30-98C3-2D80EE38E377}" type="parTrans" cxnId="{71BAED65-AC78-46C1-9110-E2FC31A35702}">
      <dgm:prSet/>
      <dgm:spPr/>
      <dgm:t>
        <a:bodyPr/>
        <a:lstStyle/>
        <a:p>
          <a:endParaRPr lang="en-US"/>
        </a:p>
      </dgm:t>
    </dgm:pt>
    <dgm:pt modelId="{26068902-84EA-4B56-8494-AE039FED5EA1}" type="sibTrans" cxnId="{71BAED65-AC78-46C1-9110-E2FC31A35702}">
      <dgm:prSet/>
      <dgm:spPr/>
      <dgm:t>
        <a:bodyPr/>
        <a:lstStyle/>
        <a:p>
          <a:endParaRPr lang="en-US"/>
        </a:p>
      </dgm:t>
    </dgm:pt>
    <dgm:pt modelId="{506E6B78-8B5F-4B4B-BE14-E000E84D7B0E}">
      <dgm:prSet/>
      <dgm:spPr/>
      <dgm:t>
        <a:bodyPr/>
        <a:lstStyle/>
        <a:p>
          <a:r>
            <a:rPr lang="en-US" dirty="0"/>
            <a:t>Data &amp; EDA</a:t>
          </a:r>
        </a:p>
      </dgm:t>
    </dgm:pt>
    <dgm:pt modelId="{630D87FC-90CB-461C-A5BE-7889724C834A}" type="parTrans" cxnId="{3F530F0F-1950-432B-A045-AB2C77983888}">
      <dgm:prSet/>
      <dgm:spPr/>
      <dgm:t>
        <a:bodyPr/>
        <a:lstStyle/>
        <a:p>
          <a:endParaRPr lang="en-US"/>
        </a:p>
      </dgm:t>
    </dgm:pt>
    <dgm:pt modelId="{0A0CC0E8-CB7F-43D1-ACBC-E26F5402A1F1}" type="sibTrans" cxnId="{3F530F0F-1950-432B-A045-AB2C77983888}">
      <dgm:prSet/>
      <dgm:spPr/>
      <dgm:t>
        <a:bodyPr/>
        <a:lstStyle/>
        <a:p>
          <a:endParaRPr lang="en-US"/>
        </a:p>
      </dgm:t>
    </dgm:pt>
    <dgm:pt modelId="{292494DB-BCF3-4FE9-A606-AEF383172651}">
      <dgm:prSet/>
      <dgm:spPr/>
      <dgm:t>
        <a:bodyPr/>
        <a:lstStyle/>
        <a:p>
          <a:r>
            <a:rPr lang="en-US" dirty="0"/>
            <a:t>Preprocessing</a:t>
          </a:r>
        </a:p>
      </dgm:t>
    </dgm:pt>
    <dgm:pt modelId="{3EBBCDAE-BDD9-4BB3-9F8C-8057ADDC106E}" type="parTrans" cxnId="{F255079C-6F3B-4DAD-B88B-3DECEBEE1941}">
      <dgm:prSet/>
      <dgm:spPr/>
      <dgm:t>
        <a:bodyPr/>
        <a:lstStyle/>
        <a:p>
          <a:endParaRPr lang="en-US"/>
        </a:p>
      </dgm:t>
    </dgm:pt>
    <dgm:pt modelId="{D4957B02-4F56-4D72-B8AB-B04F1B79EA7D}" type="sibTrans" cxnId="{F255079C-6F3B-4DAD-B88B-3DECEBEE1941}">
      <dgm:prSet/>
      <dgm:spPr/>
      <dgm:t>
        <a:bodyPr/>
        <a:lstStyle/>
        <a:p>
          <a:endParaRPr lang="en-US"/>
        </a:p>
      </dgm:t>
    </dgm:pt>
    <dgm:pt modelId="{0052BB03-9B3B-43C4-AFC3-68F43E3D59CF}">
      <dgm:prSet/>
      <dgm:spPr/>
      <dgm:t>
        <a:bodyPr/>
        <a:lstStyle/>
        <a:p>
          <a:r>
            <a:rPr lang="en-US" dirty="0"/>
            <a:t>Methodology</a:t>
          </a:r>
        </a:p>
      </dgm:t>
    </dgm:pt>
    <dgm:pt modelId="{1B9E15EE-348A-4F2D-8C62-A638526F5907}" type="parTrans" cxnId="{82C3EEC1-C9CC-4D33-A241-3301B164D830}">
      <dgm:prSet/>
      <dgm:spPr/>
      <dgm:t>
        <a:bodyPr/>
        <a:lstStyle/>
        <a:p>
          <a:endParaRPr lang="en-US"/>
        </a:p>
      </dgm:t>
    </dgm:pt>
    <dgm:pt modelId="{3018145A-0294-4BA4-92D7-0258E85C08EC}" type="sibTrans" cxnId="{82C3EEC1-C9CC-4D33-A241-3301B164D830}">
      <dgm:prSet/>
      <dgm:spPr/>
      <dgm:t>
        <a:bodyPr/>
        <a:lstStyle/>
        <a:p>
          <a:endParaRPr lang="en-US"/>
        </a:p>
      </dgm:t>
    </dgm:pt>
    <dgm:pt modelId="{6DD5515E-678D-4EDF-877F-A3E7FCC38975}">
      <dgm:prSet/>
      <dgm:spPr/>
      <dgm:t>
        <a:bodyPr/>
        <a:lstStyle/>
        <a:p>
          <a:r>
            <a:rPr lang="en-US" dirty="0"/>
            <a:t>Conclusion &amp; Next Steps</a:t>
          </a:r>
        </a:p>
      </dgm:t>
    </dgm:pt>
    <dgm:pt modelId="{84E2F7CE-9A48-46A7-865F-69A0D88DEB4C}" type="parTrans" cxnId="{8303785B-4C2E-4CFA-A4A9-DB47736ACD93}">
      <dgm:prSet/>
      <dgm:spPr/>
      <dgm:t>
        <a:bodyPr/>
        <a:lstStyle/>
        <a:p>
          <a:endParaRPr lang="en-US"/>
        </a:p>
      </dgm:t>
    </dgm:pt>
    <dgm:pt modelId="{F9E14FE7-3C88-465F-83F5-2A0297279A1E}" type="sibTrans" cxnId="{8303785B-4C2E-4CFA-A4A9-DB47736ACD93}">
      <dgm:prSet/>
      <dgm:spPr/>
      <dgm:t>
        <a:bodyPr/>
        <a:lstStyle/>
        <a:p>
          <a:endParaRPr lang="en-US"/>
        </a:p>
      </dgm:t>
    </dgm:pt>
    <dgm:pt modelId="{8A48A486-4BC1-0C4A-B341-B0CBC6DC236C}">
      <dgm:prSet/>
      <dgm:spPr/>
      <dgm:t>
        <a:bodyPr/>
        <a:lstStyle/>
        <a:p>
          <a:r>
            <a:rPr lang="en-US" dirty="0"/>
            <a:t>Model Selection</a:t>
          </a:r>
        </a:p>
      </dgm:t>
    </dgm:pt>
    <dgm:pt modelId="{351AED37-E5E6-FA4C-A09B-7C91D3075D92}" type="parTrans" cxnId="{4B567A2D-AEE8-854B-90AD-71697F0A8D8D}">
      <dgm:prSet/>
      <dgm:spPr/>
    </dgm:pt>
    <dgm:pt modelId="{931A0A7C-5CC2-274E-8DD8-F213521318E6}" type="sibTrans" cxnId="{4B567A2D-AEE8-854B-90AD-71697F0A8D8D}">
      <dgm:prSet/>
      <dgm:spPr/>
    </dgm:pt>
    <dgm:pt modelId="{A5B94DBA-7008-8D4F-BC5D-2EEF13EDE751}" type="pres">
      <dgm:prSet presAssocID="{6E7AECA1-8A8E-4C9C-881F-A5E52A15ACE8}" presName="linear" presStyleCnt="0">
        <dgm:presLayoutVars>
          <dgm:animLvl val="lvl"/>
          <dgm:resizeHandles val="exact"/>
        </dgm:presLayoutVars>
      </dgm:prSet>
      <dgm:spPr/>
    </dgm:pt>
    <dgm:pt modelId="{BF1C9BDB-7710-654A-BCA3-6F2CC43335E5}" type="pres">
      <dgm:prSet presAssocID="{9F7B29ED-4551-4BA1-9C37-EC1037317A4D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6D6AB595-C780-4343-B96A-F4D44DF4B147}" type="pres">
      <dgm:prSet presAssocID="{26068902-84EA-4B56-8494-AE039FED5EA1}" presName="spacer" presStyleCnt="0"/>
      <dgm:spPr/>
    </dgm:pt>
    <dgm:pt modelId="{014F41F8-B835-A949-906F-59CD761E1A9D}" type="pres">
      <dgm:prSet presAssocID="{506E6B78-8B5F-4B4B-BE14-E000E84D7B0E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E04C45E0-493B-CB4C-8AE2-89984C793736}" type="pres">
      <dgm:prSet presAssocID="{0A0CC0E8-CB7F-43D1-ACBC-E26F5402A1F1}" presName="spacer" presStyleCnt="0"/>
      <dgm:spPr/>
    </dgm:pt>
    <dgm:pt modelId="{5ABA0B33-CCBC-6F46-A46F-E26D89A65359}" type="pres">
      <dgm:prSet presAssocID="{292494DB-BCF3-4FE9-A606-AEF383172651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CF35B5D0-0020-7641-9719-56FF7F903185}" type="pres">
      <dgm:prSet presAssocID="{D4957B02-4F56-4D72-B8AB-B04F1B79EA7D}" presName="spacer" presStyleCnt="0"/>
      <dgm:spPr/>
    </dgm:pt>
    <dgm:pt modelId="{B5710E9F-ED3C-9C4B-9421-92A37921E6E2}" type="pres">
      <dgm:prSet presAssocID="{0052BB03-9B3B-43C4-AFC3-68F43E3D59CF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D5D912AF-F2C9-4641-900D-809C2E1AC6BB}" type="pres">
      <dgm:prSet presAssocID="{3018145A-0294-4BA4-92D7-0258E85C08EC}" presName="spacer" presStyleCnt="0"/>
      <dgm:spPr/>
    </dgm:pt>
    <dgm:pt modelId="{A4CA09AA-76CB-6041-9F33-A0EDE1B0727D}" type="pres">
      <dgm:prSet presAssocID="{8A48A486-4BC1-0C4A-B341-B0CBC6DC236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B025DCAB-3507-9C46-A7F6-36324ACE0529}" type="pres">
      <dgm:prSet presAssocID="{931A0A7C-5CC2-274E-8DD8-F213521318E6}" presName="spacer" presStyleCnt="0"/>
      <dgm:spPr/>
    </dgm:pt>
    <dgm:pt modelId="{C068E0D4-D33D-9D49-A5C2-B02036A5838A}" type="pres">
      <dgm:prSet presAssocID="{6DD5515E-678D-4EDF-877F-A3E7FCC38975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B0CACB02-42B3-DF42-AEC3-13D78F86B909}" type="presOf" srcId="{6DD5515E-678D-4EDF-877F-A3E7FCC38975}" destId="{C068E0D4-D33D-9D49-A5C2-B02036A5838A}" srcOrd="0" destOrd="0" presId="urn:microsoft.com/office/officeart/2005/8/layout/vList2"/>
    <dgm:cxn modelId="{3F530F0F-1950-432B-A045-AB2C77983888}" srcId="{6E7AECA1-8A8E-4C9C-881F-A5E52A15ACE8}" destId="{506E6B78-8B5F-4B4B-BE14-E000E84D7B0E}" srcOrd="1" destOrd="0" parTransId="{630D87FC-90CB-461C-A5BE-7889724C834A}" sibTransId="{0A0CC0E8-CB7F-43D1-ACBC-E26F5402A1F1}"/>
    <dgm:cxn modelId="{A4ED5D1C-E099-EE47-931D-C50105E9B558}" type="presOf" srcId="{292494DB-BCF3-4FE9-A606-AEF383172651}" destId="{5ABA0B33-CCBC-6F46-A46F-E26D89A65359}" srcOrd="0" destOrd="0" presId="urn:microsoft.com/office/officeart/2005/8/layout/vList2"/>
    <dgm:cxn modelId="{4B567A2D-AEE8-854B-90AD-71697F0A8D8D}" srcId="{6E7AECA1-8A8E-4C9C-881F-A5E52A15ACE8}" destId="{8A48A486-4BC1-0C4A-B341-B0CBC6DC236C}" srcOrd="4" destOrd="0" parTransId="{351AED37-E5E6-FA4C-A09B-7C91D3075D92}" sibTransId="{931A0A7C-5CC2-274E-8DD8-F213521318E6}"/>
    <dgm:cxn modelId="{17592057-87B1-1645-85FD-37C805F04E15}" type="presOf" srcId="{6E7AECA1-8A8E-4C9C-881F-A5E52A15ACE8}" destId="{A5B94DBA-7008-8D4F-BC5D-2EEF13EDE751}" srcOrd="0" destOrd="0" presId="urn:microsoft.com/office/officeart/2005/8/layout/vList2"/>
    <dgm:cxn modelId="{8303785B-4C2E-4CFA-A4A9-DB47736ACD93}" srcId="{6E7AECA1-8A8E-4C9C-881F-A5E52A15ACE8}" destId="{6DD5515E-678D-4EDF-877F-A3E7FCC38975}" srcOrd="5" destOrd="0" parTransId="{84E2F7CE-9A48-46A7-865F-69A0D88DEB4C}" sibTransId="{F9E14FE7-3C88-465F-83F5-2A0297279A1E}"/>
    <dgm:cxn modelId="{71BAED65-AC78-46C1-9110-E2FC31A35702}" srcId="{6E7AECA1-8A8E-4C9C-881F-A5E52A15ACE8}" destId="{9F7B29ED-4551-4BA1-9C37-EC1037317A4D}" srcOrd="0" destOrd="0" parTransId="{20A1B9FA-B9E2-4A30-98C3-2D80EE38E377}" sibTransId="{26068902-84EA-4B56-8494-AE039FED5EA1}"/>
    <dgm:cxn modelId="{1995F96C-5E5F-4248-9D11-7B3B04ABD6EE}" type="presOf" srcId="{506E6B78-8B5F-4B4B-BE14-E000E84D7B0E}" destId="{014F41F8-B835-A949-906F-59CD761E1A9D}" srcOrd="0" destOrd="0" presId="urn:microsoft.com/office/officeart/2005/8/layout/vList2"/>
    <dgm:cxn modelId="{68C8B571-C24E-CD49-8840-A7EC48D6733F}" type="presOf" srcId="{0052BB03-9B3B-43C4-AFC3-68F43E3D59CF}" destId="{B5710E9F-ED3C-9C4B-9421-92A37921E6E2}" srcOrd="0" destOrd="0" presId="urn:microsoft.com/office/officeart/2005/8/layout/vList2"/>
    <dgm:cxn modelId="{E205F474-44E4-5943-8A4E-20A7B35C2449}" type="presOf" srcId="{9F7B29ED-4551-4BA1-9C37-EC1037317A4D}" destId="{BF1C9BDB-7710-654A-BCA3-6F2CC43335E5}" srcOrd="0" destOrd="0" presId="urn:microsoft.com/office/officeart/2005/8/layout/vList2"/>
    <dgm:cxn modelId="{F255079C-6F3B-4DAD-B88B-3DECEBEE1941}" srcId="{6E7AECA1-8A8E-4C9C-881F-A5E52A15ACE8}" destId="{292494DB-BCF3-4FE9-A606-AEF383172651}" srcOrd="2" destOrd="0" parTransId="{3EBBCDAE-BDD9-4BB3-9F8C-8057ADDC106E}" sibTransId="{D4957B02-4F56-4D72-B8AB-B04F1B79EA7D}"/>
    <dgm:cxn modelId="{82C3EEC1-C9CC-4D33-A241-3301B164D830}" srcId="{6E7AECA1-8A8E-4C9C-881F-A5E52A15ACE8}" destId="{0052BB03-9B3B-43C4-AFC3-68F43E3D59CF}" srcOrd="3" destOrd="0" parTransId="{1B9E15EE-348A-4F2D-8C62-A638526F5907}" sibTransId="{3018145A-0294-4BA4-92D7-0258E85C08EC}"/>
    <dgm:cxn modelId="{3B841ADA-4BD8-E341-8763-398C205C3E5F}" type="presOf" srcId="{8A48A486-4BC1-0C4A-B341-B0CBC6DC236C}" destId="{A4CA09AA-76CB-6041-9F33-A0EDE1B0727D}" srcOrd="0" destOrd="0" presId="urn:microsoft.com/office/officeart/2005/8/layout/vList2"/>
    <dgm:cxn modelId="{5630887E-FC6F-7D42-8C1D-C175428C701E}" type="presParOf" srcId="{A5B94DBA-7008-8D4F-BC5D-2EEF13EDE751}" destId="{BF1C9BDB-7710-654A-BCA3-6F2CC43335E5}" srcOrd="0" destOrd="0" presId="urn:microsoft.com/office/officeart/2005/8/layout/vList2"/>
    <dgm:cxn modelId="{98BE3349-ED54-9F43-B3AB-6D245A0A7318}" type="presParOf" srcId="{A5B94DBA-7008-8D4F-BC5D-2EEF13EDE751}" destId="{6D6AB595-C780-4343-B96A-F4D44DF4B147}" srcOrd="1" destOrd="0" presId="urn:microsoft.com/office/officeart/2005/8/layout/vList2"/>
    <dgm:cxn modelId="{82701B87-1D75-CF42-9C98-FB6CCE1EE64D}" type="presParOf" srcId="{A5B94DBA-7008-8D4F-BC5D-2EEF13EDE751}" destId="{014F41F8-B835-A949-906F-59CD761E1A9D}" srcOrd="2" destOrd="0" presId="urn:microsoft.com/office/officeart/2005/8/layout/vList2"/>
    <dgm:cxn modelId="{78787F95-D362-5E44-8EEF-66F392DBEF89}" type="presParOf" srcId="{A5B94DBA-7008-8D4F-BC5D-2EEF13EDE751}" destId="{E04C45E0-493B-CB4C-8AE2-89984C793736}" srcOrd="3" destOrd="0" presId="urn:microsoft.com/office/officeart/2005/8/layout/vList2"/>
    <dgm:cxn modelId="{F9523AC0-3381-D345-BD3B-40EEAB51C25E}" type="presParOf" srcId="{A5B94DBA-7008-8D4F-BC5D-2EEF13EDE751}" destId="{5ABA0B33-CCBC-6F46-A46F-E26D89A65359}" srcOrd="4" destOrd="0" presId="urn:microsoft.com/office/officeart/2005/8/layout/vList2"/>
    <dgm:cxn modelId="{02E4DE81-864E-EE43-8058-F354CC902219}" type="presParOf" srcId="{A5B94DBA-7008-8D4F-BC5D-2EEF13EDE751}" destId="{CF35B5D0-0020-7641-9719-56FF7F903185}" srcOrd="5" destOrd="0" presId="urn:microsoft.com/office/officeart/2005/8/layout/vList2"/>
    <dgm:cxn modelId="{3E5C9036-EC7B-2F4F-A742-F06B7BA5FFC7}" type="presParOf" srcId="{A5B94DBA-7008-8D4F-BC5D-2EEF13EDE751}" destId="{B5710E9F-ED3C-9C4B-9421-92A37921E6E2}" srcOrd="6" destOrd="0" presId="urn:microsoft.com/office/officeart/2005/8/layout/vList2"/>
    <dgm:cxn modelId="{D1041DED-DB9D-7E49-BED5-4D31511A442B}" type="presParOf" srcId="{A5B94DBA-7008-8D4F-BC5D-2EEF13EDE751}" destId="{D5D912AF-F2C9-4641-900D-809C2E1AC6BB}" srcOrd="7" destOrd="0" presId="urn:microsoft.com/office/officeart/2005/8/layout/vList2"/>
    <dgm:cxn modelId="{7D046BD4-4549-8F42-844C-9AD4EB0A7EE2}" type="presParOf" srcId="{A5B94DBA-7008-8D4F-BC5D-2EEF13EDE751}" destId="{A4CA09AA-76CB-6041-9F33-A0EDE1B0727D}" srcOrd="8" destOrd="0" presId="urn:microsoft.com/office/officeart/2005/8/layout/vList2"/>
    <dgm:cxn modelId="{A512DBDD-E5BB-724E-95E8-8B128646E378}" type="presParOf" srcId="{A5B94DBA-7008-8D4F-BC5D-2EEF13EDE751}" destId="{B025DCAB-3507-9C46-A7F6-36324ACE0529}" srcOrd="9" destOrd="0" presId="urn:microsoft.com/office/officeart/2005/8/layout/vList2"/>
    <dgm:cxn modelId="{02D91FEF-311E-2246-BD3C-78DEC5895754}" type="presParOf" srcId="{A5B94DBA-7008-8D4F-BC5D-2EEF13EDE751}" destId="{C068E0D4-D33D-9D49-A5C2-B02036A5838A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5075F5-DA74-4830-97E3-CA332C806BE3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315F78EC-DDB9-4A33-BA9C-37C2B6B31C6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Tokenize</a:t>
          </a:r>
        </a:p>
      </dgm:t>
    </dgm:pt>
    <dgm:pt modelId="{45B5D6B1-3B9A-4E0C-BA0A-22F084F9A6DD}" type="parTrans" cxnId="{C2A332B9-2D73-4BE7-9AB9-E82206CD53B5}">
      <dgm:prSet/>
      <dgm:spPr/>
      <dgm:t>
        <a:bodyPr/>
        <a:lstStyle/>
        <a:p>
          <a:endParaRPr lang="en-US"/>
        </a:p>
      </dgm:t>
    </dgm:pt>
    <dgm:pt modelId="{9CA5D590-B28C-419C-A92A-2636E45A842E}" type="sibTrans" cxnId="{C2A332B9-2D73-4BE7-9AB9-E82206CD53B5}">
      <dgm:prSet/>
      <dgm:spPr/>
      <dgm:t>
        <a:bodyPr/>
        <a:lstStyle/>
        <a:p>
          <a:endParaRPr lang="en-US"/>
        </a:p>
      </dgm:t>
    </dgm:pt>
    <dgm:pt modelId="{4F6AFEEB-DC0E-4D7E-AE35-A973052C90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Regular Expression</a:t>
          </a:r>
        </a:p>
      </dgm:t>
    </dgm:pt>
    <dgm:pt modelId="{95851E42-9A22-4935-AE36-D13ACA233904}" type="parTrans" cxnId="{6EF04D0D-BAD4-4919-9D33-ACE5ADDBA657}">
      <dgm:prSet/>
      <dgm:spPr/>
      <dgm:t>
        <a:bodyPr/>
        <a:lstStyle/>
        <a:p>
          <a:endParaRPr lang="en-US"/>
        </a:p>
      </dgm:t>
    </dgm:pt>
    <dgm:pt modelId="{C377C0C9-8DE7-40E0-948A-54268F85B242}" type="sibTrans" cxnId="{6EF04D0D-BAD4-4919-9D33-ACE5ADDBA657}">
      <dgm:prSet/>
      <dgm:spPr/>
      <dgm:t>
        <a:bodyPr/>
        <a:lstStyle/>
        <a:p>
          <a:endParaRPr lang="en-US"/>
        </a:p>
      </dgm:t>
    </dgm:pt>
    <dgm:pt modelId="{BBF6804A-7A9C-463C-A928-430342DD73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Convert text into tokens</a:t>
          </a:r>
        </a:p>
      </dgm:t>
    </dgm:pt>
    <dgm:pt modelId="{2A898124-0B49-4057-9238-AB7583FACB67}" type="parTrans" cxnId="{0C9EC86F-298C-4ECB-A5DD-94ED261AE7EE}">
      <dgm:prSet/>
      <dgm:spPr/>
      <dgm:t>
        <a:bodyPr/>
        <a:lstStyle/>
        <a:p>
          <a:endParaRPr lang="en-US"/>
        </a:p>
      </dgm:t>
    </dgm:pt>
    <dgm:pt modelId="{D9135870-DD57-45A5-9F2A-682C8E8C36D9}" type="sibTrans" cxnId="{0C9EC86F-298C-4ECB-A5DD-94ED261AE7EE}">
      <dgm:prSet/>
      <dgm:spPr/>
      <dgm:t>
        <a:bodyPr/>
        <a:lstStyle/>
        <a:p>
          <a:endParaRPr lang="en-US"/>
        </a:p>
      </dgm:t>
    </dgm:pt>
    <dgm:pt modelId="{D601613B-C440-4C5D-BED8-C44404142DA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Feature Engineering</a:t>
          </a:r>
        </a:p>
      </dgm:t>
    </dgm:pt>
    <dgm:pt modelId="{8ADEEA93-CB77-4364-9CA6-FE92C191AB6A}" type="parTrans" cxnId="{743EA337-8C73-4ADF-A587-4DD5D4B1BB38}">
      <dgm:prSet/>
      <dgm:spPr/>
      <dgm:t>
        <a:bodyPr/>
        <a:lstStyle/>
        <a:p>
          <a:endParaRPr lang="en-US"/>
        </a:p>
      </dgm:t>
    </dgm:pt>
    <dgm:pt modelId="{DD3800E0-E56E-4B74-A24A-F1377DE28A63}" type="sibTrans" cxnId="{743EA337-8C73-4ADF-A587-4DD5D4B1BB38}">
      <dgm:prSet/>
      <dgm:spPr/>
      <dgm:t>
        <a:bodyPr/>
        <a:lstStyle/>
        <a:p>
          <a:endParaRPr lang="en-US"/>
        </a:p>
      </dgm:t>
    </dgm:pt>
    <dgm:pt modelId="{BDC85514-E98B-47A8-B53A-A6DE2A6A1B6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Number of words</a:t>
          </a:r>
        </a:p>
      </dgm:t>
    </dgm:pt>
    <dgm:pt modelId="{086A0637-50F3-4E94-A364-9346B15CE936}" type="parTrans" cxnId="{7DD178E8-BE05-42BA-AD85-3178E1AE9293}">
      <dgm:prSet/>
      <dgm:spPr/>
      <dgm:t>
        <a:bodyPr/>
        <a:lstStyle/>
        <a:p>
          <a:endParaRPr lang="en-US"/>
        </a:p>
      </dgm:t>
    </dgm:pt>
    <dgm:pt modelId="{871A2D74-3B46-4473-B8D0-6E2D48ED9D33}" type="sibTrans" cxnId="{7DD178E8-BE05-42BA-AD85-3178E1AE9293}">
      <dgm:prSet/>
      <dgm:spPr/>
      <dgm:t>
        <a:bodyPr/>
        <a:lstStyle/>
        <a:p>
          <a:endParaRPr lang="en-US"/>
        </a:p>
      </dgm:t>
    </dgm:pt>
    <dgm:pt modelId="{395BC317-C1A4-4A22-B448-AE7EE964622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Average length of words </a:t>
          </a:r>
        </a:p>
      </dgm:t>
    </dgm:pt>
    <dgm:pt modelId="{2378F4BC-A9E3-4CF5-B0C8-238BD41968AF}" type="parTrans" cxnId="{58E9E399-7C48-470C-8074-D46B5A00060D}">
      <dgm:prSet/>
      <dgm:spPr/>
      <dgm:t>
        <a:bodyPr/>
        <a:lstStyle/>
        <a:p>
          <a:endParaRPr lang="en-US"/>
        </a:p>
      </dgm:t>
    </dgm:pt>
    <dgm:pt modelId="{D6BF1E9E-1A81-4163-AD58-89ECBC5A91DA}" type="sibTrans" cxnId="{58E9E399-7C48-470C-8074-D46B5A00060D}">
      <dgm:prSet/>
      <dgm:spPr/>
      <dgm:t>
        <a:bodyPr/>
        <a:lstStyle/>
        <a:p>
          <a:endParaRPr lang="en-US"/>
        </a:p>
      </dgm:t>
    </dgm:pt>
    <dgm:pt modelId="{B37DE9A7-FEA5-4C22-B66F-CFDA42BD0D7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Train / Test Split</a:t>
          </a:r>
        </a:p>
      </dgm:t>
    </dgm:pt>
    <dgm:pt modelId="{A750331A-0AF5-4E59-9B7F-FE946BA9B6E9}" type="parTrans" cxnId="{E82E91C9-7469-427C-82B9-3D99CDCCE0FC}">
      <dgm:prSet/>
      <dgm:spPr/>
      <dgm:t>
        <a:bodyPr/>
        <a:lstStyle/>
        <a:p>
          <a:endParaRPr lang="en-US"/>
        </a:p>
      </dgm:t>
    </dgm:pt>
    <dgm:pt modelId="{BDDFD626-965D-4504-8BBC-706BB8790480}" type="sibTrans" cxnId="{E82E91C9-7469-427C-82B9-3D99CDCCE0FC}">
      <dgm:prSet/>
      <dgm:spPr/>
      <dgm:t>
        <a:bodyPr/>
        <a:lstStyle/>
        <a:p>
          <a:endParaRPr lang="en-US"/>
        </a:p>
      </dgm:t>
    </dgm:pt>
    <dgm:pt modelId="{9771D949-08D2-CC47-B552-368154BEBC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 Test Size = 25%</a:t>
          </a:r>
        </a:p>
      </dgm:t>
    </dgm:pt>
    <dgm:pt modelId="{148FE1CE-A7D4-7049-8CFD-D207C3BFDECE}" type="parTrans" cxnId="{20CCD266-6865-654B-B223-B18A2447B469}">
      <dgm:prSet/>
      <dgm:spPr/>
      <dgm:t>
        <a:bodyPr/>
        <a:lstStyle/>
        <a:p>
          <a:endParaRPr lang="en-US"/>
        </a:p>
      </dgm:t>
    </dgm:pt>
    <dgm:pt modelId="{86858335-8827-B042-B835-BDADE194CEDC}" type="sibTrans" cxnId="{20CCD266-6865-654B-B223-B18A2447B469}">
      <dgm:prSet/>
      <dgm:spPr/>
      <dgm:t>
        <a:bodyPr/>
        <a:lstStyle/>
        <a:p>
          <a:endParaRPr lang="en-US"/>
        </a:p>
      </dgm:t>
    </dgm:pt>
    <dgm:pt modelId="{94D58445-A4BD-4DBF-8787-B94DDD13DDBA}" type="pres">
      <dgm:prSet presAssocID="{515075F5-DA74-4830-97E3-CA332C806BE3}" presName="root" presStyleCnt="0">
        <dgm:presLayoutVars>
          <dgm:dir/>
          <dgm:resizeHandles val="exact"/>
        </dgm:presLayoutVars>
      </dgm:prSet>
      <dgm:spPr/>
    </dgm:pt>
    <dgm:pt modelId="{D0EF47A8-7478-4D95-887D-0CD0189BEB2F}" type="pres">
      <dgm:prSet presAssocID="{315F78EC-DDB9-4A33-BA9C-37C2B6B31C65}" presName="compNode" presStyleCnt="0"/>
      <dgm:spPr/>
    </dgm:pt>
    <dgm:pt modelId="{7E027FC5-E324-49D2-8BAD-95B191357C49}" type="pres">
      <dgm:prSet presAssocID="{315F78EC-DDB9-4A33-BA9C-37C2B6B31C6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blingChips"/>
        </a:ext>
      </dgm:extLst>
    </dgm:pt>
    <dgm:pt modelId="{520E517F-FE7F-4E1D-AC16-F515745D6468}" type="pres">
      <dgm:prSet presAssocID="{315F78EC-DDB9-4A33-BA9C-37C2B6B31C65}" presName="iconSpace" presStyleCnt="0"/>
      <dgm:spPr/>
    </dgm:pt>
    <dgm:pt modelId="{6D5E2184-8A8F-4876-B9B9-BB74CA85EC3E}" type="pres">
      <dgm:prSet presAssocID="{315F78EC-DDB9-4A33-BA9C-37C2B6B31C65}" presName="parTx" presStyleLbl="revTx" presStyleIdx="0" presStyleCnt="6">
        <dgm:presLayoutVars>
          <dgm:chMax val="0"/>
          <dgm:chPref val="0"/>
        </dgm:presLayoutVars>
      </dgm:prSet>
      <dgm:spPr/>
    </dgm:pt>
    <dgm:pt modelId="{7C21C26E-C15D-43AB-AA65-14875F2BA9F0}" type="pres">
      <dgm:prSet presAssocID="{315F78EC-DDB9-4A33-BA9C-37C2B6B31C65}" presName="txSpace" presStyleCnt="0"/>
      <dgm:spPr/>
    </dgm:pt>
    <dgm:pt modelId="{C39902AC-52F6-4AA3-B095-4EA90806E11A}" type="pres">
      <dgm:prSet presAssocID="{315F78EC-DDB9-4A33-BA9C-37C2B6B31C65}" presName="desTx" presStyleLbl="revTx" presStyleIdx="1" presStyleCnt="6">
        <dgm:presLayoutVars/>
      </dgm:prSet>
      <dgm:spPr/>
    </dgm:pt>
    <dgm:pt modelId="{FDE46977-0422-4A7A-876E-D8BCEB9AAC64}" type="pres">
      <dgm:prSet presAssocID="{9CA5D590-B28C-419C-A92A-2636E45A842E}" presName="sibTrans" presStyleCnt="0"/>
      <dgm:spPr/>
    </dgm:pt>
    <dgm:pt modelId="{7AB6CB12-5934-43E2-B518-450227114930}" type="pres">
      <dgm:prSet presAssocID="{D601613B-C440-4C5D-BED8-C44404142DA7}" presName="compNode" presStyleCnt="0"/>
      <dgm:spPr/>
    </dgm:pt>
    <dgm:pt modelId="{B644A5F4-1680-43CD-93B0-1CB1B9D686A2}" type="pres">
      <dgm:prSet presAssocID="{D601613B-C440-4C5D-BED8-C44404142DA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91FD395-58C5-4AD3-A277-00FAE7038FDF}" type="pres">
      <dgm:prSet presAssocID="{D601613B-C440-4C5D-BED8-C44404142DA7}" presName="iconSpace" presStyleCnt="0"/>
      <dgm:spPr/>
    </dgm:pt>
    <dgm:pt modelId="{CF51CA09-A7FC-4DDB-B4AD-0666974DF01A}" type="pres">
      <dgm:prSet presAssocID="{D601613B-C440-4C5D-BED8-C44404142DA7}" presName="parTx" presStyleLbl="revTx" presStyleIdx="2" presStyleCnt="6">
        <dgm:presLayoutVars>
          <dgm:chMax val="0"/>
          <dgm:chPref val="0"/>
        </dgm:presLayoutVars>
      </dgm:prSet>
      <dgm:spPr/>
    </dgm:pt>
    <dgm:pt modelId="{6D3582BC-79BE-4F9D-95CB-875FBAC662AF}" type="pres">
      <dgm:prSet presAssocID="{D601613B-C440-4C5D-BED8-C44404142DA7}" presName="txSpace" presStyleCnt="0"/>
      <dgm:spPr/>
    </dgm:pt>
    <dgm:pt modelId="{495499C6-B349-4B04-85D7-29E4C8398347}" type="pres">
      <dgm:prSet presAssocID="{D601613B-C440-4C5D-BED8-C44404142DA7}" presName="desTx" presStyleLbl="revTx" presStyleIdx="3" presStyleCnt="6">
        <dgm:presLayoutVars/>
      </dgm:prSet>
      <dgm:spPr/>
    </dgm:pt>
    <dgm:pt modelId="{F9A29B7F-DF6F-4139-BBF7-D03DDAF8665A}" type="pres">
      <dgm:prSet presAssocID="{DD3800E0-E56E-4B74-A24A-F1377DE28A63}" presName="sibTrans" presStyleCnt="0"/>
      <dgm:spPr/>
    </dgm:pt>
    <dgm:pt modelId="{9F94F12E-51D9-6E42-8DB6-8278292707B0}" type="pres">
      <dgm:prSet presAssocID="{B37DE9A7-FEA5-4C22-B66F-CFDA42BD0D73}" presName="compNode" presStyleCnt="0"/>
      <dgm:spPr/>
    </dgm:pt>
    <dgm:pt modelId="{5F9DECC0-5998-334B-B897-F0B33CFE0CE7}" type="pres">
      <dgm:prSet presAssocID="{B37DE9A7-FEA5-4C22-B66F-CFDA42BD0D7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9DB69409-37B9-924A-B7D4-07673A6F5700}" type="pres">
      <dgm:prSet presAssocID="{B37DE9A7-FEA5-4C22-B66F-CFDA42BD0D73}" presName="iconSpace" presStyleCnt="0"/>
      <dgm:spPr/>
    </dgm:pt>
    <dgm:pt modelId="{7131F56B-2DAA-BF4E-B298-C57CC25458DE}" type="pres">
      <dgm:prSet presAssocID="{B37DE9A7-FEA5-4C22-B66F-CFDA42BD0D73}" presName="parTx" presStyleLbl="revTx" presStyleIdx="4" presStyleCnt="6">
        <dgm:presLayoutVars>
          <dgm:chMax val="0"/>
          <dgm:chPref val="0"/>
        </dgm:presLayoutVars>
      </dgm:prSet>
      <dgm:spPr/>
    </dgm:pt>
    <dgm:pt modelId="{3E7F929D-31E4-A647-B731-6A39A4E1E8DF}" type="pres">
      <dgm:prSet presAssocID="{B37DE9A7-FEA5-4C22-B66F-CFDA42BD0D73}" presName="txSpace" presStyleCnt="0"/>
      <dgm:spPr/>
    </dgm:pt>
    <dgm:pt modelId="{5E2AD691-92F8-6143-A9B9-AFC1BABCE951}" type="pres">
      <dgm:prSet presAssocID="{B37DE9A7-FEA5-4C22-B66F-CFDA42BD0D73}" presName="desTx" presStyleLbl="revTx" presStyleIdx="5" presStyleCnt="6">
        <dgm:presLayoutVars/>
      </dgm:prSet>
      <dgm:spPr/>
    </dgm:pt>
  </dgm:ptLst>
  <dgm:cxnLst>
    <dgm:cxn modelId="{6EF04D0D-BAD4-4919-9D33-ACE5ADDBA657}" srcId="{315F78EC-DDB9-4A33-BA9C-37C2B6B31C65}" destId="{4F6AFEEB-DC0E-4D7E-AE35-A973052C90A6}" srcOrd="0" destOrd="0" parTransId="{95851E42-9A22-4935-AE36-D13ACA233904}" sibTransId="{C377C0C9-8DE7-40E0-948A-54268F85B242}"/>
    <dgm:cxn modelId="{D573EC11-C479-4492-B880-08A8B42F2354}" type="presOf" srcId="{D601613B-C440-4C5D-BED8-C44404142DA7}" destId="{CF51CA09-A7FC-4DDB-B4AD-0666974DF01A}" srcOrd="0" destOrd="0" presId="urn:microsoft.com/office/officeart/2018/5/layout/CenteredIconLabelDescriptionList"/>
    <dgm:cxn modelId="{24619E1F-463C-455E-B966-11504CD0DD9D}" type="presOf" srcId="{BBF6804A-7A9C-463C-A928-430342DD73EB}" destId="{C39902AC-52F6-4AA3-B095-4EA90806E11A}" srcOrd="0" destOrd="1" presId="urn:microsoft.com/office/officeart/2018/5/layout/CenteredIconLabelDescriptionList"/>
    <dgm:cxn modelId="{743EA337-8C73-4ADF-A587-4DD5D4B1BB38}" srcId="{515075F5-DA74-4830-97E3-CA332C806BE3}" destId="{D601613B-C440-4C5D-BED8-C44404142DA7}" srcOrd="1" destOrd="0" parTransId="{8ADEEA93-CB77-4364-9CA6-FE92C191AB6A}" sibTransId="{DD3800E0-E56E-4B74-A24A-F1377DE28A63}"/>
    <dgm:cxn modelId="{D5C1A464-93E8-4E19-ABAE-5AEB00E37931}" type="presOf" srcId="{4F6AFEEB-DC0E-4D7E-AE35-A973052C90A6}" destId="{C39902AC-52F6-4AA3-B095-4EA90806E11A}" srcOrd="0" destOrd="0" presId="urn:microsoft.com/office/officeart/2018/5/layout/CenteredIconLabelDescriptionList"/>
    <dgm:cxn modelId="{20CCD266-6865-654B-B223-B18A2447B469}" srcId="{B37DE9A7-FEA5-4C22-B66F-CFDA42BD0D73}" destId="{9771D949-08D2-CC47-B552-368154BEBC0D}" srcOrd="0" destOrd="0" parTransId="{148FE1CE-A7D4-7049-8CFD-D207C3BFDECE}" sibTransId="{86858335-8827-B042-B835-BDADE194CEDC}"/>
    <dgm:cxn modelId="{0C9EC86F-298C-4ECB-A5DD-94ED261AE7EE}" srcId="{315F78EC-DDB9-4A33-BA9C-37C2B6B31C65}" destId="{BBF6804A-7A9C-463C-A928-430342DD73EB}" srcOrd="1" destOrd="0" parTransId="{2A898124-0B49-4057-9238-AB7583FACB67}" sibTransId="{D9135870-DD57-45A5-9F2A-682C8E8C36D9}"/>
    <dgm:cxn modelId="{58E9E399-7C48-470C-8074-D46B5A00060D}" srcId="{D601613B-C440-4C5D-BED8-C44404142DA7}" destId="{395BC317-C1A4-4A22-B448-AE7EE964622B}" srcOrd="1" destOrd="0" parTransId="{2378F4BC-A9E3-4CF5-B0C8-238BD41968AF}" sibTransId="{D6BF1E9E-1A81-4163-AD58-89ECBC5A91DA}"/>
    <dgm:cxn modelId="{8547DC9C-3C6F-4FA0-BAD9-F3D3F2547F9F}" type="presOf" srcId="{515075F5-DA74-4830-97E3-CA332C806BE3}" destId="{94D58445-A4BD-4DBF-8787-B94DDD13DDBA}" srcOrd="0" destOrd="0" presId="urn:microsoft.com/office/officeart/2018/5/layout/CenteredIconLabelDescriptionList"/>
    <dgm:cxn modelId="{EF3E4DAA-0D86-4D19-A68F-02879138C13B}" type="presOf" srcId="{395BC317-C1A4-4A22-B448-AE7EE964622B}" destId="{495499C6-B349-4B04-85D7-29E4C8398347}" srcOrd="0" destOrd="1" presId="urn:microsoft.com/office/officeart/2018/5/layout/CenteredIconLabelDescriptionList"/>
    <dgm:cxn modelId="{C2A332B9-2D73-4BE7-9AB9-E82206CD53B5}" srcId="{515075F5-DA74-4830-97E3-CA332C806BE3}" destId="{315F78EC-DDB9-4A33-BA9C-37C2B6B31C65}" srcOrd="0" destOrd="0" parTransId="{45B5D6B1-3B9A-4E0C-BA0A-22F084F9A6DD}" sibTransId="{9CA5D590-B28C-419C-A92A-2636E45A842E}"/>
    <dgm:cxn modelId="{25B893C1-AC98-4A82-8CC8-7CE9D0D58B82}" type="presOf" srcId="{315F78EC-DDB9-4A33-BA9C-37C2B6B31C65}" destId="{6D5E2184-8A8F-4876-B9B9-BB74CA85EC3E}" srcOrd="0" destOrd="0" presId="urn:microsoft.com/office/officeart/2018/5/layout/CenteredIconLabelDescriptionList"/>
    <dgm:cxn modelId="{EE9EB1C6-A296-C342-BA55-ED07BF9E6E47}" type="presOf" srcId="{9771D949-08D2-CC47-B552-368154BEBC0D}" destId="{5E2AD691-92F8-6143-A9B9-AFC1BABCE951}" srcOrd="0" destOrd="0" presId="urn:microsoft.com/office/officeart/2018/5/layout/CenteredIconLabelDescriptionList"/>
    <dgm:cxn modelId="{E82E91C9-7469-427C-82B9-3D99CDCCE0FC}" srcId="{515075F5-DA74-4830-97E3-CA332C806BE3}" destId="{B37DE9A7-FEA5-4C22-B66F-CFDA42BD0D73}" srcOrd="2" destOrd="0" parTransId="{A750331A-0AF5-4E59-9B7F-FE946BA9B6E9}" sibTransId="{BDDFD626-965D-4504-8BBC-706BB8790480}"/>
    <dgm:cxn modelId="{10A731D2-9B4A-B84D-9686-8CDF6EE978F2}" type="presOf" srcId="{B37DE9A7-FEA5-4C22-B66F-CFDA42BD0D73}" destId="{7131F56B-2DAA-BF4E-B298-C57CC25458DE}" srcOrd="0" destOrd="0" presId="urn:microsoft.com/office/officeart/2018/5/layout/CenteredIconLabelDescriptionList"/>
    <dgm:cxn modelId="{931493E4-2A67-46DA-9CE4-6B08275321A2}" type="presOf" srcId="{BDC85514-E98B-47A8-B53A-A6DE2A6A1B68}" destId="{495499C6-B349-4B04-85D7-29E4C8398347}" srcOrd="0" destOrd="0" presId="urn:microsoft.com/office/officeart/2018/5/layout/CenteredIconLabelDescriptionList"/>
    <dgm:cxn modelId="{7DD178E8-BE05-42BA-AD85-3178E1AE9293}" srcId="{D601613B-C440-4C5D-BED8-C44404142DA7}" destId="{BDC85514-E98B-47A8-B53A-A6DE2A6A1B68}" srcOrd="0" destOrd="0" parTransId="{086A0637-50F3-4E94-A364-9346B15CE936}" sibTransId="{871A2D74-3B46-4473-B8D0-6E2D48ED9D33}"/>
    <dgm:cxn modelId="{496BF90B-644E-44CD-A6A2-709A47CFB439}" type="presParOf" srcId="{94D58445-A4BD-4DBF-8787-B94DDD13DDBA}" destId="{D0EF47A8-7478-4D95-887D-0CD0189BEB2F}" srcOrd="0" destOrd="0" presId="urn:microsoft.com/office/officeart/2018/5/layout/CenteredIconLabelDescriptionList"/>
    <dgm:cxn modelId="{8B9F5962-AA4E-4C47-9DB8-646B5C282F3B}" type="presParOf" srcId="{D0EF47A8-7478-4D95-887D-0CD0189BEB2F}" destId="{7E027FC5-E324-49D2-8BAD-95B191357C49}" srcOrd="0" destOrd="0" presId="urn:microsoft.com/office/officeart/2018/5/layout/CenteredIconLabelDescriptionList"/>
    <dgm:cxn modelId="{0DA20832-AEA7-479B-80D1-60750AAA6F1A}" type="presParOf" srcId="{D0EF47A8-7478-4D95-887D-0CD0189BEB2F}" destId="{520E517F-FE7F-4E1D-AC16-F515745D6468}" srcOrd="1" destOrd="0" presId="urn:microsoft.com/office/officeart/2018/5/layout/CenteredIconLabelDescriptionList"/>
    <dgm:cxn modelId="{FB97BD52-FFE4-4A74-B959-116C9C7E14D0}" type="presParOf" srcId="{D0EF47A8-7478-4D95-887D-0CD0189BEB2F}" destId="{6D5E2184-8A8F-4876-B9B9-BB74CA85EC3E}" srcOrd="2" destOrd="0" presId="urn:microsoft.com/office/officeart/2018/5/layout/CenteredIconLabelDescriptionList"/>
    <dgm:cxn modelId="{DB71062E-07EB-48A3-889A-0F8FAFFFE132}" type="presParOf" srcId="{D0EF47A8-7478-4D95-887D-0CD0189BEB2F}" destId="{7C21C26E-C15D-43AB-AA65-14875F2BA9F0}" srcOrd="3" destOrd="0" presId="urn:microsoft.com/office/officeart/2018/5/layout/CenteredIconLabelDescriptionList"/>
    <dgm:cxn modelId="{2F31457A-5A6B-4802-A475-BB9C1BD0024F}" type="presParOf" srcId="{D0EF47A8-7478-4D95-887D-0CD0189BEB2F}" destId="{C39902AC-52F6-4AA3-B095-4EA90806E11A}" srcOrd="4" destOrd="0" presId="urn:microsoft.com/office/officeart/2018/5/layout/CenteredIconLabelDescriptionList"/>
    <dgm:cxn modelId="{4C826ECE-0744-4F09-B286-83F9BA05D711}" type="presParOf" srcId="{94D58445-A4BD-4DBF-8787-B94DDD13DDBA}" destId="{FDE46977-0422-4A7A-876E-D8BCEB9AAC64}" srcOrd="1" destOrd="0" presId="urn:microsoft.com/office/officeart/2018/5/layout/CenteredIconLabelDescriptionList"/>
    <dgm:cxn modelId="{C0DA7128-4FAF-492D-A6E5-07FAD0718896}" type="presParOf" srcId="{94D58445-A4BD-4DBF-8787-B94DDD13DDBA}" destId="{7AB6CB12-5934-43E2-B518-450227114930}" srcOrd="2" destOrd="0" presId="urn:microsoft.com/office/officeart/2018/5/layout/CenteredIconLabelDescriptionList"/>
    <dgm:cxn modelId="{D390AEE8-7B78-4382-AE2F-4803935BD056}" type="presParOf" srcId="{7AB6CB12-5934-43E2-B518-450227114930}" destId="{B644A5F4-1680-43CD-93B0-1CB1B9D686A2}" srcOrd="0" destOrd="0" presId="urn:microsoft.com/office/officeart/2018/5/layout/CenteredIconLabelDescriptionList"/>
    <dgm:cxn modelId="{66DC1454-72E2-46AF-A81E-F3F9C6FA5C9B}" type="presParOf" srcId="{7AB6CB12-5934-43E2-B518-450227114930}" destId="{A91FD395-58C5-4AD3-A277-00FAE7038FDF}" srcOrd="1" destOrd="0" presId="urn:microsoft.com/office/officeart/2018/5/layout/CenteredIconLabelDescriptionList"/>
    <dgm:cxn modelId="{6AFCFEFE-AE20-4AFD-A01A-8531962564F9}" type="presParOf" srcId="{7AB6CB12-5934-43E2-B518-450227114930}" destId="{CF51CA09-A7FC-4DDB-B4AD-0666974DF01A}" srcOrd="2" destOrd="0" presId="urn:microsoft.com/office/officeart/2018/5/layout/CenteredIconLabelDescriptionList"/>
    <dgm:cxn modelId="{C20DD00C-98B6-4E77-AD5A-4EB000931F85}" type="presParOf" srcId="{7AB6CB12-5934-43E2-B518-450227114930}" destId="{6D3582BC-79BE-4F9D-95CB-875FBAC662AF}" srcOrd="3" destOrd="0" presId="urn:microsoft.com/office/officeart/2018/5/layout/CenteredIconLabelDescriptionList"/>
    <dgm:cxn modelId="{DC0E9870-1556-4BBB-97C2-C2505EB6C3C0}" type="presParOf" srcId="{7AB6CB12-5934-43E2-B518-450227114930}" destId="{495499C6-B349-4B04-85D7-29E4C8398347}" srcOrd="4" destOrd="0" presId="urn:microsoft.com/office/officeart/2018/5/layout/CenteredIconLabelDescriptionList"/>
    <dgm:cxn modelId="{32C9A286-CBAF-4BC1-8080-EA7B654FF8A7}" type="presParOf" srcId="{94D58445-A4BD-4DBF-8787-B94DDD13DDBA}" destId="{F9A29B7F-DF6F-4139-BBF7-D03DDAF8665A}" srcOrd="3" destOrd="0" presId="urn:microsoft.com/office/officeart/2018/5/layout/CenteredIconLabelDescriptionList"/>
    <dgm:cxn modelId="{C38116FF-07FE-CB48-9108-D6931CF2E9D5}" type="presParOf" srcId="{94D58445-A4BD-4DBF-8787-B94DDD13DDBA}" destId="{9F94F12E-51D9-6E42-8DB6-8278292707B0}" srcOrd="4" destOrd="0" presId="urn:microsoft.com/office/officeart/2018/5/layout/CenteredIconLabelDescriptionList"/>
    <dgm:cxn modelId="{43B19268-E1E0-D749-A396-AF5FEDBA6495}" type="presParOf" srcId="{9F94F12E-51D9-6E42-8DB6-8278292707B0}" destId="{5F9DECC0-5998-334B-B897-F0B33CFE0CE7}" srcOrd="0" destOrd="0" presId="urn:microsoft.com/office/officeart/2018/5/layout/CenteredIconLabelDescriptionList"/>
    <dgm:cxn modelId="{3A0CF06C-CBBD-7544-B741-E3D216B658E6}" type="presParOf" srcId="{9F94F12E-51D9-6E42-8DB6-8278292707B0}" destId="{9DB69409-37B9-924A-B7D4-07673A6F5700}" srcOrd="1" destOrd="0" presId="urn:microsoft.com/office/officeart/2018/5/layout/CenteredIconLabelDescriptionList"/>
    <dgm:cxn modelId="{6FCB62DB-2467-2044-B17A-85B8E8E23CA5}" type="presParOf" srcId="{9F94F12E-51D9-6E42-8DB6-8278292707B0}" destId="{7131F56B-2DAA-BF4E-B298-C57CC25458DE}" srcOrd="2" destOrd="0" presId="urn:microsoft.com/office/officeart/2018/5/layout/CenteredIconLabelDescriptionList"/>
    <dgm:cxn modelId="{41D18546-CB0E-3841-AF99-96F49A3BF998}" type="presParOf" srcId="{9F94F12E-51D9-6E42-8DB6-8278292707B0}" destId="{3E7F929D-31E4-A647-B731-6A39A4E1E8DF}" srcOrd="3" destOrd="0" presId="urn:microsoft.com/office/officeart/2018/5/layout/CenteredIconLabelDescriptionList"/>
    <dgm:cxn modelId="{30EE77D1-A3B2-704F-9A4F-A11008C91535}" type="presParOf" srcId="{9F94F12E-51D9-6E42-8DB6-8278292707B0}" destId="{5E2AD691-92F8-6143-A9B9-AFC1BABCE951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6A5F669-788D-4362-95F7-678F01151815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C1151BF-DC56-4201-937C-8224266CC538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800" dirty="0"/>
            <a:t>Very challenging to differentiate / target selected groups!</a:t>
          </a:r>
        </a:p>
      </dgm:t>
    </dgm:pt>
    <dgm:pt modelId="{EE8D27C9-7E94-453E-A3DA-DF90BB6C8953}" type="parTrans" cxnId="{AE6EB8B0-6C13-472C-8B69-F2669EDA91D1}">
      <dgm:prSet/>
      <dgm:spPr/>
      <dgm:t>
        <a:bodyPr/>
        <a:lstStyle/>
        <a:p>
          <a:endParaRPr lang="en-US"/>
        </a:p>
      </dgm:t>
    </dgm:pt>
    <dgm:pt modelId="{C32178DC-8C98-4ED1-99DB-02AFD99B7E60}" type="sibTrans" cxnId="{AE6EB8B0-6C13-472C-8B69-F2669EDA91D1}">
      <dgm:prSet/>
      <dgm:spPr/>
      <dgm:t>
        <a:bodyPr/>
        <a:lstStyle/>
        <a:p>
          <a:endParaRPr lang="en-US"/>
        </a:p>
      </dgm:t>
    </dgm:pt>
    <dgm:pt modelId="{1380EB03-8C57-4EC6-AB0C-27F8AA2A33D7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800" dirty="0"/>
            <a:t>Incorporate</a:t>
          </a:r>
          <a:r>
            <a:rPr lang="en-US" sz="1700" dirty="0"/>
            <a:t> More Data</a:t>
          </a:r>
        </a:p>
      </dgm:t>
    </dgm:pt>
    <dgm:pt modelId="{BBD0B153-7858-41E4-895B-0D2AC52A4DE7}" type="parTrans" cxnId="{E5ACD32E-3878-46A6-8F20-2E525C9DB482}">
      <dgm:prSet/>
      <dgm:spPr/>
      <dgm:t>
        <a:bodyPr/>
        <a:lstStyle/>
        <a:p>
          <a:endParaRPr lang="en-US"/>
        </a:p>
      </dgm:t>
    </dgm:pt>
    <dgm:pt modelId="{DAD1362C-D33B-4A5F-8A4C-EA082451A1E1}" type="sibTrans" cxnId="{E5ACD32E-3878-46A6-8F20-2E525C9DB482}">
      <dgm:prSet/>
      <dgm:spPr/>
      <dgm:t>
        <a:bodyPr/>
        <a:lstStyle/>
        <a:p>
          <a:endParaRPr lang="en-US"/>
        </a:p>
      </dgm:t>
    </dgm:pt>
    <dgm:pt modelId="{6C2C11D6-58FB-4B49-B6F4-71F9BFE42D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Different Subreddits</a:t>
          </a:r>
        </a:p>
        <a:p>
          <a:pPr>
            <a:lnSpc>
              <a:spcPct val="100000"/>
            </a:lnSpc>
          </a:pPr>
          <a:r>
            <a:rPr lang="en-US" dirty="0"/>
            <a:t>and / or</a:t>
          </a:r>
        </a:p>
        <a:p>
          <a:pPr>
            <a:lnSpc>
              <a:spcPct val="100000"/>
            </a:lnSpc>
          </a:pPr>
          <a:r>
            <a:rPr lang="en-US" dirty="0"/>
            <a:t>other sources</a:t>
          </a:r>
        </a:p>
      </dgm:t>
    </dgm:pt>
    <dgm:pt modelId="{A5C56F88-33DF-4FC0-9F21-7803B74870ED}" type="parTrans" cxnId="{D718F6C4-91AB-430D-9E2D-88111A11162A}">
      <dgm:prSet/>
      <dgm:spPr/>
      <dgm:t>
        <a:bodyPr/>
        <a:lstStyle/>
        <a:p>
          <a:endParaRPr lang="en-US"/>
        </a:p>
      </dgm:t>
    </dgm:pt>
    <dgm:pt modelId="{98EC88C9-20A3-49F8-B78E-1C6618F8741E}" type="sibTrans" cxnId="{D718F6C4-91AB-430D-9E2D-88111A11162A}">
      <dgm:prSet/>
      <dgm:spPr/>
      <dgm:t>
        <a:bodyPr/>
        <a:lstStyle/>
        <a:p>
          <a:endParaRPr lang="en-US"/>
        </a:p>
      </dgm:t>
    </dgm:pt>
    <dgm:pt modelId="{485402D0-16D6-4B14-BFF6-5FE5C1C2458D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800" dirty="0"/>
            <a:t>Understand better results for Decision Trees and Random Forests</a:t>
          </a:r>
        </a:p>
      </dgm:t>
    </dgm:pt>
    <dgm:pt modelId="{2D5BB671-FF68-4DA3-B367-8436FB4E4E41}" type="parTrans" cxnId="{FDC0228B-96A9-4C92-B1B6-962E0C446FDF}">
      <dgm:prSet/>
      <dgm:spPr/>
      <dgm:t>
        <a:bodyPr/>
        <a:lstStyle/>
        <a:p>
          <a:endParaRPr lang="en-US"/>
        </a:p>
      </dgm:t>
    </dgm:pt>
    <dgm:pt modelId="{AE7D5F50-7229-4A8A-A652-78821D8A4531}" type="sibTrans" cxnId="{FDC0228B-96A9-4C92-B1B6-962E0C446FDF}">
      <dgm:prSet/>
      <dgm:spPr/>
      <dgm:t>
        <a:bodyPr/>
        <a:lstStyle/>
        <a:p>
          <a:endParaRPr lang="en-US"/>
        </a:p>
      </dgm:t>
    </dgm:pt>
    <dgm:pt modelId="{E6E8BC14-B47D-4822-A5C1-6E47C264B6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Specificity and Sensitivity</a:t>
          </a:r>
        </a:p>
      </dgm:t>
    </dgm:pt>
    <dgm:pt modelId="{EB4C9A0D-99FD-46ED-91D6-6C8C3087164B}" type="parTrans" cxnId="{CCCDA691-FF2D-4402-8094-8CA9BEC2CB45}">
      <dgm:prSet/>
      <dgm:spPr/>
      <dgm:t>
        <a:bodyPr/>
        <a:lstStyle/>
        <a:p>
          <a:endParaRPr lang="en-US"/>
        </a:p>
      </dgm:t>
    </dgm:pt>
    <dgm:pt modelId="{28BE12EB-97C8-4522-9E2E-22510557F9B0}" type="sibTrans" cxnId="{CCCDA691-FF2D-4402-8094-8CA9BEC2CB45}">
      <dgm:prSet/>
      <dgm:spPr/>
      <dgm:t>
        <a:bodyPr/>
        <a:lstStyle/>
        <a:p>
          <a:endParaRPr lang="en-US"/>
        </a:p>
      </dgm:t>
    </dgm:pt>
    <dgm:pt modelId="{D4375D88-AC42-4D25-BABA-425798E4D14B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800" dirty="0"/>
            <a:t>Implement Sentiment Analysis</a:t>
          </a:r>
        </a:p>
      </dgm:t>
    </dgm:pt>
    <dgm:pt modelId="{54A55291-FE89-47E9-A977-5333AB916618}" type="parTrans" cxnId="{0F439162-CD19-48C4-BF32-197E4B1180AB}">
      <dgm:prSet/>
      <dgm:spPr/>
      <dgm:t>
        <a:bodyPr/>
        <a:lstStyle/>
        <a:p>
          <a:endParaRPr lang="en-US"/>
        </a:p>
      </dgm:t>
    </dgm:pt>
    <dgm:pt modelId="{C1713798-9E94-45BD-B64F-D110E984F710}" type="sibTrans" cxnId="{0F439162-CD19-48C4-BF32-197E4B1180AB}">
      <dgm:prSet/>
      <dgm:spPr/>
      <dgm:t>
        <a:bodyPr/>
        <a:lstStyle/>
        <a:p>
          <a:endParaRPr lang="en-US"/>
        </a:p>
      </dgm:t>
    </dgm:pt>
    <dgm:pt modelId="{00D1ABD9-6EA1-4DE6-B4CA-DA54D3121033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800" dirty="0"/>
            <a:t>Develop set of Stop-Words for the model</a:t>
          </a:r>
        </a:p>
      </dgm:t>
    </dgm:pt>
    <dgm:pt modelId="{524EBDA5-EE4F-4322-AB55-A0AE6D553E5E}" type="parTrans" cxnId="{33616926-F440-4AC3-A833-474A3F7ED109}">
      <dgm:prSet/>
      <dgm:spPr/>
      <dgm:t>
        <a:bodyPr/>
        <a:lstStyle/>
        <a:p>
          <a:endParaRPr lang="en-US"/>
        </a:p>
      </dgm:t>
    </dgm:pt>
    <dgm:pt modelId="{78241F52-8315-4534-8658-8D5FF92FCCC0}" type="sibTrans" cxnId="{33616926-F440-4AC3-A833-474A3F7ED109}">
      <dgm:prSet/>
      <dgm:spPr/>
      <dgm:t>
        <a:bodyPr/>
        <a:lstStyle/>
        <a:p>
          <a:endParaRPr lang="en-US"/>
        </a:p>
      </dgm:t>
    </dgm:pt>
    <dgm:pt modelId="{8FE73887-1B5A-BD4C-ABCC-5075D78CD5B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Positive and Negative Comments</a:t>
          </a:r>
        </a:p>
      </dgm:t>
    </dgm:pt>
    <dgm:pt modelId="{B38E23E0-1155-CB4F-ABD7-FE20F6594109}" type="parTrans" cxnId="{D0424A94-ED31-2440-AD42-5B31ED238F07}">
      <dgm:prSet/>
      <dgm:spPr/>
      <dgm:t>
        <a:bodyPr/>
        <a:lstStyle/>
        <a:p>
          <a:endParaRPr lang="en-US"/>
        </a:p>
      </dgm:t>
    </dgm:pt>
    <dgm:pt modelId="{814E1BDE-7712-C34F-911D-B53BF8068517}" type="sibTrans" cxnId="{D0424A94-ED31-2440-AD42-5B31ED238F07}">
      <dgm:prSet/>
      <dgm:spPr/>
      <dgm:t>
        <a:bodyPr/>
        <a:lstStyle/>
        <a:p>
          <a:endParaRPr lang="en-US"/>
        </a:p>
      </dgm:t>
    </dgm:pt>
    <dgm:pt modelId="{4A77222B-F3E3-4189-ACDF-467E04E63158}" type="pres">
      <dgm:prSet presAssocID="{56A5F669-788D-4362-95F7-678F01151815}" presName="root" presStyleCnt="0">
        <dgm:presLayoutVars>
          <dgm:dir/>
          <dgm:resizeHandles val="exact"/>
        </dgm:presLayoutVars>
      </dgm:prSet>
      <dgm:spPr/>
    </dgm:pt>
    <dgm:pt modelId="{949C8021-D3F7-4931-96BF-02C91CC79DB8}" type="pres">
      <dgm:prSet presAssocID="{BC1151BF-DC56-4201-937C-8224266CC538}" presName="compNode" presStyleCnt="0"/>
      <dgm:spPr/>
    </dgm:pt>
    <dgm:pt modelId="{B98AFA9F-B543-48E8-BAD8-8B27A320C8D6}" type="pres">
      <dgm:prSet presAssocID="{BC1151BF-DC56-4201-937C-8224266CC53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2AC0998-60A3-4116-8867-40B4DF7AFAC6}" type="pres">
      <dgm:prSet presAssocID="{BC1151BF-DC56-4201-937C-8224266CC538}" presName="iconSpace" presStyleCnt="0"/>
      <dgm:spPr/>
    </dgm:pt>
    <dgm:pt modelId="{BE572237-4FE2-47C6-A1CA-7F1C1A50CDAC}" type="pres">
      <dgm:prSet presAssocID="{BC1151BF-DC56-4201-937C-8224266CC538}" presName="parTx" presStyleLbl="revTx" presStyleIdx="0" presStyleCnt="10">
        <dgm:presLayoutVars>
          <dgm:chMax val="0"/>
          <dgm:chPref val="0"/>
        </dgm:presLayoutVars>
      </dgm:prSet>
      <dgm:spPr/>
    </dgm:pt>
    <dgm:pt modelId="{06F12FAF-E9FC-4982-AEA7-49DBB3DAEF7A}" type="pres">
      <dgm:prSet presAssocID="{BC1151BF-DC56-4201-937C-8224266CC538}" presName="txSpace" presStyleCnt="0"/>
      <dgm:spPr/>
    </dgm:pt>
    <dgm:pt modelId="{EE830E32-6DF2-41AB-B3A9-71C955282494}" type="pres">
      <dgm:prSet presAssocID="{BC1151BF-DC56-4201-937C-8224266CC538}" presName="desTx" presStyleLbl="revTx" presStyleIdx="1" presStyleCnt="10">
        <dgm:presLayoutVars/>
      </dgm:prSet>
      <dgm:spPr/>
    </dgm:pt>
    <dgm:pt modelId="{FA1D832A-B4FE-45FB-8599-9A89AC26A284}" type="pres">
      <dgm:prSet presAssocID="{C32178DC-8C98-4ED1-99DB-02AFD99B7E60}" presName="sibTrans" presStyleCnt="0"/>
      <dgm:spPr/>
    </dgm:pt>
    <dgm:pt modelId="{9A4F8C31-F840-4C87-B9D3-44655F6BE46B}" type="pres">
      <dgm:prSet presAssocID="{1380EB03-8C57-4EC6-AB0C-27F8AA2A33D7}" presName="compNode" presStyleCnt="0"/>
      <dgm:spPr/>
    </dgm:pt>
    <dgm:pt modelId="{C6EBDF0C-DEA6-422C-A12F-2E2062E3A58C}" type="pres">
      <dgm:prSet presAssocID="{1380EB03-8C57-4EC6-AB0C-27F8AA2A33D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5A12D8F-A455-4614-B86A-EBACEC840075}" type="pres">
      <dgm:prSet presAssocID="{1380EB03-8C57-4EC6-AB0C-27F8AA2A33D7}" presName="iconSpace" presStyleCnt="0"/>
      <dgm:spPr/>
    </dgm:pt>
    <dgm:pt modelId="{B66A4439-387D-4A53-9A93-168A22A89DD2}" type="pres">
      <dgm:prSet presAssocID="{1380EB03-8C57-4EC6-AB0C-27F8AA2A33D7}" presName="parTx" presStyleLbl="revTx" presStyleIdx="2" presStyleCnt="10">
        <dgm:presLayoutVars>
          <dgm:chMax val="0"/>
          <dgm:chPref val="0"/>
        </dgm:presLayoutVars>
      </dgm:prSet>
      <dgm:spPr/>
    </dgm:pt>
    <dgm:pt modelId="{4BB93322-A9E3-4005-BEB1-AF5E65834A97}" type="pres">
      <dgm:prSet presAssocID="{1380EB03-8C57-4EC6-AB0C-27F8AA2A33D7}" presName="txSpace" presStyleCnt="0"/>
      <dgm:spPr/>
    </dgm:pt>
    <dgm:pt modelId="{975D9FC6-A19B-40B9-B5F0-F2BCABD0EF37}" type="pres">
      <dgm:prSet presAssocID="{1380EB03-8C57-4EC6-AB0C-27F8AA2A33D7}" presName="desTx" presStyleLbl="revTx" presStyleIdx="3" presStyleCnt="10" custLinFactNeighborX="-596" custLinFactNeighborY="-84330">
        <dgm:presLayoutVars/>
      </dgm:prSet>
      <dgm:spPr/>
    </dgm:pt>
    <dgm:pt modelId="{7756BEA4-8206-42E6-BBDA-D51006B18CC7}" type="pres">
      <dgm:prSet presAssocID="{DAD1362C-D33B-4A5F-8A4C-EA082451A1E1}" presName="sibTrans" presStyleCnt="0"/>
      <dgm:spPr/>
    </dgm:pt>
    <dgm:pt modelId="{2FBC6ED9-632F-4E22-91B3-298D29A34C9E}" type="pres">
      <dgm:prSet presAssocID="{485402D0-16D6-4B14-BFF6-5FE5C1C2458D}" presName="compNode" presStyleCnt="0"/>
      <dgm:spPr/>
    </dgm:pt>
    <dgm:pt modelId="{112E0DEF-605A-4D58-BFD1-00A564C2F8FC}" type="pres">
      <dgm:prSet presAssocID="{485402D0-16D6-4B14-BFF6-5FE5C1C2458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D84A3501-9C0C-4787-BEEC-A7D2A42DF917}" type="pres">
      <dgm:prSet presAssocID="{485402D0-16D6-4B14-BFF6-5FE5C1C2458D}" presName="iconSpace" presStyleCnt="0"/>
      <dgm:spPr/>
    </dgm:pt>
    <dgm:pt modelId="{75C57611-E8AD-4B7A-AEE7-5EE054142E4F}" type="pres">
      <dgm:prSet presAssocID="{485402D0-16D6-4B14-BFF6-5FE5C1C2458D}" presName="parTx" presStyleLbl="revTx" presStyleIdx="4" presStyleCnt="10">
        <dgm:presLayoutVars>
          <dgm:chMax val="0"/>
          <dgm:chPref val="0"/>
        </dgm:presLayoutVars>
      </dgm:prSet>
      <dgm:spPr/>
    </dgm:pt>
    <dgm:pt modelId="{752CB07B-AD60-497E-BE92-710C1AB05685}" type="pres">
      <dgm:prSet presAssocID="{485402D0-16D6-4B14-BFF6-5FE5C1C2458D}" presName="txSpace" presStyleCnt="0"/>
      <dgm:spPr/>
    </dgm:pt>
    <dgm:pt modelId="{94643C37-D473-4621-AFD5-BB60504CCF14}" type="pres">
      <dgm:prSet presAssocID="{485402D0-16D6-4B14-BFF6-5FE5C1C2458D}" presName="desTx" presStyleLbl="revTx" presStyleIdx="5" presStyleCnt="10">
        <dgm:presLayoutVars/>
      </dgm:prSet>
      <dgm:spPr/>
    </dgm:pt>
    <dgm:pt modelId="{EB4348C9-3A3D-4636-B46A-D46FC52D862A}" type="pres">
      <dgm:prSet presAssocID="{AE7D5F50-7229-4A8A-A652-78821D8A4531}" presName="sibTrans" presStyleCnt="0"/>
      <dgm:spPr/>
    </dgm:pt>
    <dgm:pt modelId="{4200AC79-D5D2-4728-92C7-FE12499079D4}" type="pres">
      <dgm:prSet presAssocID="{D4375D88-AC42-4D25-BABA-425798E4D14B}" presName="compNode" presStyleCnt="0"/>
      <dgm:spPr/>
    </dgm:pt>
    <dgm:pt modelId="{ACEB61FF-29C4-4C1E-89DB-CAE935AD070C}" type="pres">
      <dgm:prSet presAssocID="{D4375D88-AC42-4D25-BABA-425798E4D14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391265C-8E58-4339-B875-6C9A0CF3A59A}" type="pres">
      <dgm:prSet presAssocID="{D4375D88-AC42-4D25-BABA-425798E4D14B}" presName="iconSpace" presStyleCnt="0"/>
      <dgm:spPr/>
    </dgm:pt>
    <dgm:pt modelId="{DB634D75-D8C4-41B5-A313-4B515A69B0E5}" type="pres">
      <dgm:prSet presAssocID="{D4375D88-AC42-4D25-BABA-425798E4D14B}" presName="parTx" presStyleLbl="revTx" presStyleIdx="6" presStyleCnt="10">
        <dgm:presLayoutVars>
          <dgm:chMax val="0"/>
          <dgm:chPref val="0"/>
        </dgm:presLayoutVars>
      </dgm:prSet>
      <dgm:spPr/>
    </dgm:pt>
    <dgm:pt modelId="{666277B8-F00B-4313-8AE9-C20FDEF5E0BC}" type="pres">
      <dgm:prSet presAssocID="{D4375D88-AC42-4D25-BABA-425798E4D14B}" presName="txSpace" presStyleCnt="0"/>
      <dgm:spPr/>
    </dgm:pt>
    <dgm:pt modelId="{77DE44A6-1A4A-4774-BF0D-5849B0091FAF}" type="pres">
      <dgm:prSet presAssocID="{D4375D88-AC42-4D25-BABA-425798E4D14B}" presName="desTx" presStyleLbl="revTx" presStyleIdx="7" presStyleCnt="10" custLinFactNeighborX="596" custLinFactNeighborY="-82869">
        <dgm:presLayoutVars/>
      </dgm:prSet>
      <dgm:spPr/>
    </dgm:pt>
    <dgm:pt modelId="{79FB1747-63DE-4B33-9AB4-FB006AC72B93}" type="pres">
      <dgm:prSet presAssocID="{C1713798-9E94-45BD-B64F-D110E984F710}" presName="sibTrans" presStyleCnt="0"/>
      <dgm:spPr/>
    </dgm:pt>
    <dgm:pt modelId="{BFEB9849-C9B0-4C2F-A038-925F78AF6D6F}" type="pres">
      <dgm:prSet presAssocID="{00D1ABD9-6EA1-4DE6-B4CA-DA54D3121033}" presName="compNode" presStyleCnt="0"/>
      <dgm:spPr/>
    </dgm:pt>
    <dgm:pt modelId="{BC6AC4ED-00C0-4510-BC75-08DCB908AE4F}" type="pres">
      <dgm:prSet presAssocID="{00D1ABD9-6EA1-4DE6-B4CA-DA54D312103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chitecture"/>
        </a:ext>
      </dgm:extLst>
    </dgm:pt>
    <dgm:pt modelId="{DCCA48D4-60DA-4C1C-A0BD-CC53617CE084}" type="pres">
      <dgm:prSet presAssocID="{00D1ABD9-6EA1-4DE6-B4CA-DA54D3121033}" presName="iconSpace" presStyleCnt="0"/>
      <dgm:spPr/>
    </dgm:pt>
    <dgm:pt modelId="{5AF44F8B-0D08-42B6-8BCB-F110680BCE7D}" type="pres">
      <dgm:prSet presAssocID="{00D1ABD9-6EA1-4DE6-B4CA-DA54D3121033}" presName="parTx" presStyleLbl="revTx" presStyleIdx="8" presStyleCnt="10">
        <dgm:presLayoutVars>
          <dgm:chMax val="0"/>
          <dgm:chPref val="0"/>
        </dgm:presLayoutVars>
      </dgm:prSet>
      <dgm:spPr/>
    </dgm:pt>
    <dgm:pt modelId="{9D2A1D99-1608-4468-BBA7-B6E62B2A91C1}" type="pres">
      <dgm:prSet presAssocID="{00D1ABD9-6EA1-4DE6-B4CA-DA54D3121033}" presName="txSpace" presStyleCnt="0"/>
      <dgm:spPr/>
    </dgm:pt>
    <dgm:pt modelId="{B307E2A6-14D2-49AE-80A1-9DBD1F29E186}" type="pres">
      <dgm:prSet presAssocID="{00D1ABD9-6EA1-4DE6-B4CA-DA54D3121033}" presName="desTx" presStyleLbl="revTx" presStyleIdx="9" presStyleCnt="10">
        <dgm:presLayoutVars/>
      </dgm:prSet>
      <dgm:spPr/>
    </dgm:pt>
  </dgm:ptLst>
  <dgm:cxnLst>
    <dgm:cxn modelId="{62714208-DF73-4D63-ABAB-3A98753F891B}" type="presOf" srcId="{D4375D88-AC42-4D25-BABA-425798E4D14B}" destId="{DB634D75-D8C4-41B5-A313-4B515A69B0E5}" srcOrd="0" destOrd="0" presId="urn:microsoft.com/office/officeart/2018/5/layout/CenteredIconLabelDescriptionList"/>
    <dgm:cxn modelId="{1DAAB120-426B-E143-AC0B-DD287C57E22D}" type="presOf" srcId="{8FE73887-1B5A-BD4C-ABCC-5075D78CD5B0}" destId="{77DE44A6-1A4A-4774-BF0D-5849B0091FAF}" srcOrd="0" destOrd="0" presId="urn:microsoft.com/office/officeart/2018/5/layout/CenteredIconLabelDescriptionList"/>
    <dgm:cxn modelId="{33616926-F440-4AC3-A833-474A3F7ED109}" srcId="{56A5F669-788D-4362-95F7-678F01151815}" destId="{00D1ABD9-6EA1-4DE6-B4CA-DA54D3121033}" srcOrd="4" destOrd="0" parTransId="{524EBDA5-EE4F-4322-AB55-A0AE6D553E5E}" sibTransId="{78241F52-8315-4534-8658-8D5FF92FCCC0}"/>
    <dgm:cxn modelId="{E5ACD32E-3878-46A6-8F20-2E525C9DB482}" srcId="{56A5F669-788D-4362-95F7-678F01151815}" destId="{1380EB03-8C57-4EC6-AB0C-27F8AA2A33D7}" srcOrd="1" destOrd="0" parTransId="{BBD0B153-7858-41E4-895B-0D2AC52A4DE7}" sibTransId="{DAD1362C-D33B-4A5F-8A4C-EA082451A1E1}"/>
    <dgm:cxn modelId="{D4E5634D-5D53-4DBC-A33B-0D03E6D4AA6C}" type="presOf" srcId="{BC1151BF-DC56-4201-937C-8224266CC538}" destId="{BE572237-4FE2-47C6-A1CA-7F1C1A50CDAC}" srcOrd="0" destOrd="0" presId="urn:microsoft.com/office/officeart/2018/5/layout/CenteredIconLabelDescriptionList"/>
    <dgm:cxn modelId="{E0941053-EDE3-4408-B349-69A30340DCEF}" type="presOf" srcId="{6C2C11D6-58FB-4B49-B6F4-71F9BFE42DC2}" destId="{975D9FC6-A19B-40B9-B5F0-F2BCABD0EF37}" srcOrd="0" destOrd="0" presId="urn:microsoft.com/office/officeart/2018/5/layout/CenteredIconLabelDescriptionList"/>
    <dgm:cxn modelId="{1E9ED456-64A3-4276-B0B5-0860B5017B81}" type="presOf" srcId="{E6E8BC14-B47D-4822-A5C1-6E47C264B6FE}" destId="{94643C37-D473-4621-AFD5-BB60504CCF14}" srcOrd="0" destOrd="0" presId="urn:microsoft.com/office/officeart/2018/5/layout/CenteredIconLabelDescriptionList"/>
    <dgm:cxn modelId="{0F439162-CD19-48C4-BF32-197E4B1180AB}" srcId="{56A5F669-788D-4362-95F7-678F01151815}" destId="{D4375D88-AC42-4D25-BABA-425798E4D14B}" srcOrd="3" destOrd="0" parTransId="{54A55291-FE89-47E9-A977-5333AB916618}" sibTransId="{C1713798-9E94-45BD-B64F-D110E984F710}"/>
    <dgm:cxn modelId="{D933227E-977A-485F-8E39-CDCFCB4F5F04}" type="presOf" srcId="{1380EB03-8C57-4EC6-AB0C-27F8AA2A33D7}" destId="{B66A4439-387D-4A53-9A93-168A22A89DD2}" srcOrd="0" destOrd="0" presId="urn:microsoft.com/office/officeart/2018/5/layout/CenteredIconLabelDescriptionList"/>
    <dgm:cxn modelId="{FDC0228B-96A9-4C92-B1B6-962E0C446FDF}" srcId="{56A5F669-788D-4362-95F7-678F01151815}" destId="{485402D0-16D6-4B14-BFF6-5FE5C1C2458D}" srcOrd="2" destOrd="0" parTransId="{2D5BB671-FF68-4DA3-B367-8436FB4E4E41}" sibTransId="{AE7D5F50-7229-4A8A-A652-78821D8A4531}"/>
    <dgm:cxn modelId="{CCCDA691-FF2D-4402-8094-8CA9BEC2CB45}" srcId="{485402D0-16D6-4B14-BFF6-5FE5C1C2458D}" destId="{E6E8BC14-B47D-4822-A5C1-6E47C264B6FE}" srcOrd="0" destOrd="0" parTransId="{EB4C9A0D-99FD-46ED-91D6-6C8C3087164B}" sibTransId="{28BE12EB-97C8-4522-9E2E-22510557F9B0}"/>
    <dgm:cxn modelId="{D0424A94-ED31-2440-AD42-5B31ED238F07}" srcId="{D4375D88-AC42-4D25-BABA-425798E4D14B}" destId="{8FE73887-1B5A-BD4C-ABCC-5075D78CD5B0}" srcOrd="0" destOrd="0" parTransId="{B38E23E0-1155-CB4F-ABD7-FE20F6594109}" sibTransId="{814E1BDE-7712-C34F-911D-B53BF8068517}"/>
    <dgm:cxn modelId="{565CAB9B-AAC2-4C47-BEB0-0D3E76CE7376}" type="presOf" srcId="{00D1ABD9-6EA1-4DE6-B4CA-DA54D3121033}" destId="{5AF44F8B-0D08-42B6-8BCB-F110680BCE7D}" srcOrd="0" destOrd="0" presId="urn:microsoft.com/office/officeart/2018/5/layout/CenteredIconLabelDescriptionList"/>
    <dgm:cxn modelId="{AE6EB8B0-6C13-472C-8B69-F2669EDA91D1}" srcId="{56A5F669-788D-4362-95F7-678F01151815}" destId="{BC1151BF-DC56-4201-937C-8224266CC538}" srcOrd="0" destOrd="0" parTransId="{EE8D27C9-7E94-453E-A3DA-DF90BB6C8953}" sibTransId="{C32178DC-8C98-4ED1-99DB-02AFD99B7E60}"/>
    <dgm:cxn modelId="{D718F6C4-91AB-430D-9E2D-88111A11162A}" srcId="{1380EB03-8C57-4EC6-AB0C-27F8AA2A33D7}" destId="{6C2C11D6-58FB-4B49-B6F4-71F9BFE42DC2}" srcOrd="0" destOrd="0" parTransId="{A5C56F88-33DF-4FC0-9F21-7803B74870ED}" sibTransId="{98EC88C9-20A3-49F8-B78E-1C6618F8741E}"/>
    <dgm:cxn modelId="{DC59F8C9-EAF6-4A60-A003-C388F4FD49C2}" type="presOf" srcId="{56A5F669-788D-4362-95F7-678F01151815}" destId="{4A77222B-F3E3-4189-ACDF-467E04E63158}" srcOrd="0" destOrd="0" presId="urn:microsoft.com/office/officeart/2018/5/layout/CenteredIconLabelDescriptionList"/>
    <dgm:cxn modelId="{E2BE64CA-AAAE-42AC-BCBF-4D3121C0EA62}" type="presOf" srcId="{485402D0-16D6-4B14-BFF6-5FE5C1C2458D}" destId="{75C57611-E8AD-4B7A-AEE7-5EE054142E4F}" srcOrd="0" destOrd="0" presId="urn:microsoft.com/office/officeart/2018/5/layout/CenteredIconLabelDescriptionList"/>
    <dgm:cxn modelId="{EF98B286-710A-440E-ABB5-94215D5A76AA}" type="presParOf" srcId="{4A77222B-F3E3-4189-ACDF-467E04E63158}" destId="{949C8021-D3F7-4931-96BF-02C91CC79DB8}" srcOrd="0" destOrd="0" presId="urn:microsoft.com/office/officeart/2018/5/layout/CenteredIconLabelDescriptionList"/>
    <dgm:cxn modelId="{E2E67BBF-3CAD-4E64-B94B-323BB69070B5}" type="presParOf" srcId="{949C8021-D3F7-4931-96BF-02C91CC79DB8}" destId="{B98AFA9F-B543-48E8-BAD8-8B27A320C8D6}" srcOrd="0" destOrd="0" presId="urn:microsoft.com/office/officeart/2018/5/layout/CenteredIconLabelDescriptionList"/>
    <dgm:cxn modelId="{0777294F-192A-4A00-B0C8-C73F15695485}" type="presParOf" srcId="{949C8021-D3F7-4931-96BF-02C91CC79DB8}" destId="{02AC0998-60A3-4116-8867-40B4DF7AFAC6}" srcOrd="1" destOrd="0" presId="urn:microsoft.com/office/officeart/2018/5/layout/CenteredIconLabelDescriptionList"/>
    <dgm:cxn modelId="{ECDE8152-9694-4271-822E-C244FBF7AF0E}" type="presParOf" srcId="{949C8021-D3F7-4931-96BF-02C91CC79DB8}" destId="{BE572237-4FE2-47C6-A1CA-7F1C1A50CDAC}" srcOrd="2" destOrd="0" presId="urn:microsoft.com/office/officeart/2018/5/layout/CenteredIconLabelDescriptionList"/>
    <dgm:cxn modelId="{BEE68673-4BF6-41E1-94BB-488013B33661}" type="presParOf" srcId="{949C8021-D3F7-4931-96BF-02C91CC79DB8}" destId="{06F12FAF-E9FC-4982-AEA7-49DBB3DAEF7A}" srcOrd="3" destOrd="0" presId="urn:microsoft.com/office/officeart/2018/5/layout/CenteredIconLabelDescriptionList"/>
    <dgm:cxn modelId="{03FAB8E7-6834-4EEE-B46F-87CD862BC59F}" type="presParOf" srcId="{949C8021-D3F7-4931-96BF-02C91CC79DB8}" destId="{EE830E32-6DF2-41AB-B3A9-71C955282494}" srcOrd="4" destOrd="0" presId="urn:microsoft.com/office/officeart/2018/5/layout/CenteredIconLabelDescriptionList"/>
    <dgm:cxn modelId="{12F6978F-1346-4AFB-8FE2-DB34E140FAFE}" type="presParOf" srcId="{4A77222B-F3E3-4189-ACDF-467E04E63158}" destId="{FA1D832A-B4FE-45FB-8599-9A89AC26A284}" srcOrd="1" destOrd="0" presId="urn:microsoft.com/office/officeart/2018/5/layout/CenteredIconLabelDescriptionList"/>
    <dgm:cxn modelId="{36C7A835-F1A6-4887-8F4E-728BB36019CA}" type="presParOf" srcId="{4A77222B-F3E3-4189-ACDF-467E04E63158}" destId="{9A4F8C31-F840-4C87-B9D3-44655F6BE46B}" srcOrd="2" destOrd="0" presId="urn:microsoft.com/office/officeart/2018/5/layout/CenteredIconLabelDescriptionList"/>
    <dgm:cxn modelId="{F96DCC1A-309D-4CFC-BCDF-D2E23284860B}" type="presParOf" srcId="{9A4F8C31-F840-4C87-B9D3-44655F6BE46B}" destId="{C6EBDF0C-DEA6-422C-A12F-2E2062E3A58C}" srcOrd="0" destOrd="0" presId="urn:microsoft.com/office/officeart/2018/5/layout/CenteredIconLabelDescriptionList"/>
    <dgm:cxn modelId="{D738DB10-5DDE-4247-8926-C96CEC49E220}" type="presParOf" srcId="{9A4F8C31-F840-4C87-B9D3-44655F6BE46B}" destId="{05A12D8F-A455-4614-B86A-EBACEC840075}" srcOrd="1" destOrd="0" presId="urn:microsoft.com/office/officeart/2018/5/layout/CenteredIconLabelDescriptionList"/>
    <dgm:cxn modelId="{9F1DB1ED-BC43-4487-8808-86AD7494E9A6}" type="presParOf" srcId="{9A4F8C31-F840-4C87-B9D3-44655F6BE46B}" destId="{B66A4439-387D-4A53-9A93-168A22A89DD2}" srcOrd="2" destOrd="0" presId="urn:microsoft.com/office/officeart/2018/5/layout/CenteredIconLabelDescriptionList"/>
    <dgm:cxn modelId="{04B15AFB-F27B-4522-8465-669C9AAAB341}" type="presParOf" srcId="{9A4F8C31-F840-4C87-B9D3-44655F6BE46B}" destId="{4BB93322-A9E3-4005-BEB1-AF5E65834A97}" srcOrd="3" destOrd="0" presId="urn:microsoft.com/office/officeart/2018/5/layout/CenteredIconLabelDescriptionList"/>
    <dgm:cxn modelId="{B39CADA6-FEC0-45ED-86E0-0ECBB41DB5E2}" type="presParOf" srcId="{9A4F8C31-F840-4C87-B9D3-44655F6BE46B}" destId="{975D9FC6-A19B-40B9-B5F0-F2BCABD0EF37}" srcOrd="4" destOrd="0" presId="urn:microsoft.com/office/officeart/2018/5/layout/CenteredIconLabelDescriptionList"/>
    <dgm:cxn modelId="{09860348-110D-4B79-B6E5-DE8016DD92D6}" type="presParOf" srcId="{4A77222B-F3E3-4189-ACDF-467E04E63158}" destId="{7756BEA4-8206-42E6-BBDA-D51006B18CC7}" srcOrd="3" destOrd="0" presId="urn:microsoft.com/office/officeart/2018/5/layout/CenteredIconLabelDescriptionList"/>
    <dgm:cxn modelId="{31BE1183-6631-4468-8BEA-BA29FBC91BC3}" type="presParOf" srcId="{4A77222B-F3E3-4189-ACDF-467E04E63158}" destId="{2FBC6ED9-632F-4E22-91B3-298D29A34C9E}" srcOrd="4" destOrd="0" presId="urn:microsoft.com/office/officeart/2018/5/layout/CenteredIconLabelDescriptionList"/>
    <dgm:cxn modelId="{9CF84D0A-5925-4C24-B08B-C7779E0ED1BE}" type="presParOf" srcId="{2FBC6ED9-632F-4E22-91B3-298D29A34C9E}" destId="{112E0DEF-605A-4D58-BFD1-00A564C2F8FC}" srcOrd="0" destOrd="0" presId="urn:microsoft.com/office/officeart/2018/5/layout/CenteredIconLabelDescriptionList"/>
    <dgm:cxn modelId="{DE368F0C-6C3B-40C0-8207-E8BF115611AA}" type="presParOf" srcId="{2FBC6ED9-632F-4E22-91B3-298D29A34C9E}" destId="{D84A3501-9C0C-4787-BEEC-A7D2A42DF917}" srcOrd="1" destOrd="0" presId="urn:microsoft.com/office/officeart/2018/5/layout/CenteredIconLabelDescriptionList"/>
    <dgm:cxn modelId="{309C600D-9240-47D9-8257-B587EF0A0609}" type="presParOf" srcId="{2FBC6ED9-632F-4E22-91B3-298D29A34C9E}" destId="{75C57611-E8AD-4B7A-AEE7-5EE054142E4F}" srcOrd="2" destOrd="0" presId="urn:microsoft.com/office/officeart/2018/5/layout/CenteredIconLabelDescriptionList"/>
    <dgm:cxn modelId="{136662BF-0F32-4E6B-AC07-E73A5FC64F57}" type="presParOf" srcId="{2FBC6ED9-632F-4E22-91B3-298D29A34C9E}" destId="{752CB07B-AD60-497E-BE92-710C1AB05685}" srcOrd="3" destOrd="0" presId="urn:microsoft.com/office/officeart/2018/5/layout/CenteredIconLabelDescriptionList"/>
    <dgm:cxn modelId="{C7652AF0-892F-4D4A-A3B5-7FF431782F12}" type="presParOf" srcId="{2FBC6ED9-632F-4E22-91B3-298D29A34C9E}" destId="{94643C37-D473-4621-AFD5-BB60504CCF14}" srcOrd="4" destOrd="0" presId="urn:microsoft.com/office/officeart/2018/5/layout/CenteredIconLabelDescriptionList"/>
    <dgm:cxn modelId="{023AB509-5C56-42D9-9650-9C0837EC2C57}" type="presParOf" srcId="{4A77222B-F3E3-4189-ACDF-467E04E63158}" destId="{EB4348C9-3A3D-4636-B46A-D46FC52D862A}" srcOrd="5" destOrd="0" presId="urn:microsoft.com/office/officeart/2018/5/layout/CenteredIconLabelDescriptionList"/>
    <dgm:cxn modelId="{0903F63B-07BD-4817-96FD-C35561F6C9AE}" type="presParOf" srcId="{4A77222B-F3E3-4189-ACDF-467E04E63158}" destId="{4200AC79-D5D2-4728-92C7-FE12499079D4}" srcOrd="6" destOrd="0" presId="urn:microsoft.com/office/officeart/2018/5/layout/CenteredIconLabelDescriptionList"/>
    <dgm:cxn modelId="{A87DA8CA-F85F-4574-BDD7-83CD3E119CDC}" type="presParOf" srcId="{4200AC79-D5D2-4728-92C7-FE12499079D4}" destId="{ACEB61FF-29C4-4C1E-89DB-CAE935AD070C}" srcOrd="0" destOrd="0" presId="urn:microsoft.com/office/officeart/2018/5/layout/CenteredIconLabelDescriptionList"/>
    <dgm:cxn modelId="{D09B75F4-2256-4876-850C-81D4B341D89C}" type="presParOf" srcId="{4200AC79-D5D2-4728-92C7-FE12499079D4}" destId="{E391265C-8E58-4339-B875-6C9A0CF3A59A}" srcOrd="1" destOrd="0" presId="urn:microsoft.com/office/officeart/2018/5/layout/CenteredIconLabelDescriptionList"/>
    <dgm:cxn modelId="{F7DC6010-D63B-4693-8A33-B5F61C9F0525}" type="presParOf" srcId="{4200AC79-D5D2-4728-92C7-FE12499079D4}" destId="{DB634D75-D8C4-41B5-A313-4B515A69B0E5}" srcOrd="2" destOrd="0" presId="urn:microsoft.com/office/officeart/2018/5/layout/CenteredIconLabelDescriptionList"/>
    <dgm:cxn modelId="{09B532F6-C0D6-4B3F-91A2-559046E02107}" type="presParOf" srcId="{4200AC79-D5D2-4728-92C7-FE12499079D4}" destId="{666277B8-F00B-4313-8AE9-C20FDEF5E0BC}" srcOrd="3" destOrd="0" presId="urn:microsoft.com/office/officeart/2018/5/layout/CenteredIconLabelDescriptionList"/>
    <dgm:cxn modelId="{DB7454FC-1560-4046-B21F-B05BDF721C97}" type="presParOf" srcId="{4200AC79-D5D2-4728-92C7-FE12499079D4}" destId="{77DE44A6-1A4A-4774-BF0D-5849B0091FAF}" srcOrd="4" destOrd="0" presId="urn:microsoft.com/office/officeart/2018/5/layout/CenteredIconLabelDescriptionList"/>
    <dgm:cxn modelId="{A4D36CD3-7FC2-44ED-99A0-5F908BD728BF}" type="presParOf" srcId="{4A77222B-F3E3-4189-ACDF-467E04E63158}" destId="{79FB1747-63DE-4B33-9AB4-FB006AC72B93}" srcOrd="7" destOrd="0" presId="urn:microsoft.com/office/officeart/2018/5/layout/CenteredIconLabelDescriptionList"/>
    <dgm:cxn modelId="{12AB056B-09CF-4230-BE9C-F7B095C9996B}" type="presParOf" srcId="{4A77222B-F3E3-4189-ACDF-467E04E63158}" destId="{BFEB9849-C9B0-4C2F-A038-925F78AF6D6F}" srcOrd="8" destOrd="0" presId="urn:microsoft.com/office/officeart/2018/5/layout/CenteredIconLabelDescriptionList"/>
    <dgm:cxn modelId="{70745841-DD7D-4FB4-AB9A-31F563CEE80C}" type="presParOf" srcId="{BFEB9849-C9B0-4C2F-A038-925F78AF6D6F}" destId="{BC6AC4ED-00C0-4510-BC75-08DCB908AE4F}" srcOrd="0" destOrd="0" presId="urn:microsoft.com/office/officeart/2018/5/layout/CenteredIconLabelDescriptionList"/>
    <dgm:cxn modelId="{03160353-3C31-4EF4-8406-BD638F79BB45}" type="presParOf" srcId="{BFEB9849-C9B0-4C2F-A038-925F78AF6D6F}" destId="{DCCA48D4-60DA-4C1C-A0BD-CC53617CE084}" srcOrd="1" destOrd="0" presId="urn:microsoft.com/office/officeart/2018/5/layout/CenteredIconLabelDescriptionList"/>
    <dgm:cxn modelId="{C5722394-B95D-459D-8C88-AEBC711C84C3}" type="presParOf" srcId="{BFEB9849-C9B0-4C2F-A038-925F78AF6D6F}" destId="{5AF44F8B-0D08-42B6-8BCB-F110680BCE7D}" srcOrd="2" destOrd="0" presId="urn:microsoft.com/office/officeart/2018/5/layout/CenteredIconLabelDescriptionList"/>
    <dgm:cxn modelId="{7D0671D9-4ACC-46B0-8FA5-770269708B60}" type="presParOf" srcId="{BFEB9849-C9B0-4C2F-A038-925F78AF6D6F}" destId="{9D2A1D99-1608-4468-BBA7-B6E62B2A91C1}" srcOrd="3" destOrd="0" presId="urn:microsoft.com/office/officeart/2018/5/layout/CenteredIconLabelDescriptionList"/>
    <dgm:cxn modelId="{724F5F79-4A3A-4279-B854-23198429AA69}" type="presParOf" srcId="{BFEB9849-C9B0-4C2F-A038-925F78AF6D6F}" destId="{B307E2A6-14D2-49AE-80A1-9DBD1F29E186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1C9BDB-7710-654A-BCA3-6F2CC43335E5}">
      <dsp:nvSpPr>
        <dsp:cNvPr id="0" name=""/>
        <dsp:cNvSpPr/>
      </dsp:nvSpPr>
      <dsp:spPr>
        <a:xfrm>
          <a:off x="0" y="149312"/>
          <a:ext cx="5141912" cy="772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Problem Statement</a:t>
          </a:r>
        </a:p>
      </dsp:txBody>
      <dsp:txXfrm>
        <a:off x="37696" y="187008"/>
        <a:ext cx="5066520" cy="696808"/>
      </dsp:txXfrm>
    </dsp:sp>
    <dsp:sp modelId="{014F41F8-B835-A949-906F-59CD761E1A9D}">
      <dsp:nvSpPr>
        <dsp:cNvPr id="0" name=""/>
        <dsp:cNvSpPr/>
      </dsp:nvSpPr>
      <dsp:spPr>
        <a:xfrm>
          <a:off x="0" y="1016552"/>
          <a:ext cx="5141912" cy="772200"/>
        </a:xfrm>
        <a:prstGeom prst="roundRect">
          <a:avLst/>
        </a:prstGeom>
        <a:solidFill>
          <a:schemeClr val="accent2">
            <a:hueOff val="381558"/>
            <a:satOff val="-8706"/>
            <a:lumOff val="3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Data &amp; EDA</a:t>
          </a:r>
        </a:p>
      </dsp:txBody>
      <dsp:txXfrm>
        <a:off x="37696" y="1054248"/>
        <a:ext cx="5066520" cy="696808"/>
      </dsp:txXfrm>
    </dsp:sp>
    <dsp:sp modelId="{5ABA0B33-CCBC-6F46-A46F-E26D89A65359}">
      <dsp:nvSpPr>
        <dsp:cNvPr id="0" name=""/>
        <dsp:cNvSpPr/>
      </dsp:nvSpPr>
      <dsp:spPr>
        <a:xfrm>
          <a:off x="0" y="1883792"/>
          <a:ext cx="5141912" cy="772200"/>
        </a:xfrm>
        <a:prstGeom prst="roundRect">
          <a:avLst/>
        </a:prstGeom>
        <a:solidFill>
          <a:schemeClr val="accent2">
            <a:hueOff val="763116"/>
            <a:satOff val="-17411"/>
            <a:lumOff val="6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Preprocessing</a:t>
          </a:r>
        </a:p>
      </dsp:txBody>
      <dsp:txXfrm>
        <a:off x="37696" y="1921488"/>
        <a:ext cx="5066520" cy="696808"/>
      </dsp:txXfrm>
    </dsp:sp>
    <dsp:sp modelId="{B5710E9F-ED3C-9C4B-9421-92A37921E6E2}">
      <dsp:nvSpPr>
        <dsp:cNvPr id="0" name=""/>
        <dsp:cNvSpPr/>
      </dsp:nvSpPr>
      <dsp:spPr>
        <a:xfrm>
          <a:off x="0" y="2751032"/>
          <a:ext cx="5141912" cy="772200"/>
        </a:xfrm>
        <a:prstGeom prst="roundRect">
          <a:avLst/>
        </a:prstGeom>
        <a:solidFill>
          <a:schemeClr val="accent2">
            <a:hueOff val="1144674"/>
            <a:satOff val="-26117"/>
            <a:lumOff val="9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Methodology</a:t>
          </a:r>
        </a:p>
      </dsp:txBody>
      <dsp:txXfrm>
        <a:off x="37696" y="2788728"/>
        <a:ext cx="5066520" cy="696808"/>
      </dsp:txXfrm>
    </dsp:sp>
    <dsp:sp modelId="{A4CA09AA-76CB-6041-9F33-A0EDE1B0727D}">
      <dsp:nvSpPr>
        <dsp:cNvPr id="0" name=""/>
        <dsp:cNvSpPr/>
      </dsp:nvSpPr>
      <dsp:spPr>
        <a:xfrm>
          <a:off x="0" y="3618272"/>
          <a:ext cx="5141912" cy="772200"/>
        </a:xfrm>
        <a:prstGeom prst="roundRect">
          <a:avLst/>
        </a:prstGeom>
        <a:solidFill>
          <a:schemeClr val="accent2">
            <a:hueOff val="1526231"/>
            <a:satOff val="-34822"/>
            <a:lumOff val="128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Model Selection</a:t>
          </a:r>
        </a:p>
      </dsp:txBody>
      <dsp:txXfrm>
        <a:off x="37696" y="3655968"/>
        <a:ext cx="5066520" cy="696808"/>
      </dsp:txXfrm>
    </dsp:sp>
    <dsp:sp modelId="{C068E0D4-D33D-9D49-A5C2-B02036A5838A}">
      <dsp:nvSpPr>
        <dsp:cNvPr id="0" name=""/>
        <dsp:cNvSpPr/>
      </dsp:nvSpPr>
      <dsp:spPr>
        <a:xfrm>
          <a:off x="0" y="4485512"/>
          <a:ext cx="5141912" cy="772200"/>
        </a:xfrm>
        <a:prstGeom prst="roundRect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Conclusion &amp; Next Steps</a:t>
          </a:r>
        </a:p>
      </dsp:txBody>
      <dsp:txXfrm>
        <a:off x="37696" y="4523208"/>
        <a:ext cx="5066520" cy="6968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027FC5-E324-49D2-8BAD-95B191357C49}">
      <dsp:nvSpPr>
        <dsp:cNvPr id="0" name=""/>
        <dsp:cNvSpPr/>
      </dsp:nvSpPr>
      <dsp:spPr>
        <a:xfrm>
          <a:off x="979832" y="685677"/>
          <a:ext cx="1049835" cy="10498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5E2184-8A8F-4876-B9B9-BB74CA85EC3E}">
      <dsp:nvSpPr>
        <dsp:cNvPr id="0" name=""/>
        <dsp:cNvSpPr/>
      </dsp:nvSpPr>
      <dsp:spPr>
        <a:xfrm>
          <a:off x="4985" y="1832112"/>
          <a:ext cx="2999531" cy="44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/>
            <a:t>Tokenize</a:t>
          </a:r>
        </a:p>
      </dsp:txBody>
      <dsp:txXfrm>
        <a:off x="4985" y="1832112"/>
        <a:ext cx="2999531" cy="449929"/>
      </dsp:txXfrm>
    </dsp:sp>
    <dsp:sp modelId="{C39902AC-52F6-4AA3-B095-4EA90806E11A}">
      <dsp:nvSpPr>
        <dsp:cNvPr id="0" name=""/>
        <dsp:cNvSpPr/>
      </dsp:nvSpPr>
      <dsp:spPr>
        <a:xfrm>
          <a:off x="4985" y="2326971"/>
          <a:ext cx="2999531" cy="605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Regular Expression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Convert text into tokens</a:t>
          </a:r>
        </a:p>
      </dsp:txBody>
      <dsp:txXfrm>
        <a:off x="4985" y="2326971"/>
        <a:ext cx="2999531" cy="605196"/>
      </dsp:txXfrm>
    </dsp:sp>
    <dsp:sp modelId="{B644A5F4-1680-43CD-93B0-1CB1B9D686A2}">
      <dsp:nvSpPr>
        <dsp:cNvPr id="0" name=""/>
        <dsp:cNvSpPr/>
      </dsp:nvSpPr>
      <dsp:spPr>
        <a:xfrm>
          <a:off x="4504282" y="685677"/>
          <a:ext cx="1049835" cy="10498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51CA09-A7FC-4DDB-B4AD-0666974DF01A}">
      <dsp:nvSpPr>
        <dsp:cNvPr id="0" name=""/>
        <dsp:cNvSpPr/>
      </dsp:nvSpPr>
      <dsp:spPr>
        <a:xfrm>
          <a:off x="3529434" y="1832112"/>
          <a:ext cx="2999531" cy="44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/>
            <a:t>Feature Engineering</a:t>
          </a:r>
        </a:p>
      </dsp:txBody>
      <dsp:txXfrm>
        <a:off x="3529434" y="1832112"/>
        <a:ext cx="2999531" cy="449929"/>
      </dsp:txXfrm>
    </dsp:sp>
    <dsp:sp modelId="{495499C6-B349-4B04-85D7-29E4C8398347}">
      <dsp:nvSpPr>
        <dsp:cNvPr id="0" name=""/>
        <dsp:cNvSpPr/>
      </dsp:nvSpPr>
      <dsp:spPr>
        <a:xfrm>
          <a:off x="3529434" y="2326971"/>
          <a:ext cx="2999531" cy="605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Number of words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Average length of words </a:t>
          </a:r>
        </a:p>
      </dsp:txBody>
      <dsp:txXfrm>
        <a:off x="3529434" y="2326971"/>
        <a:ext cx="2999531" cy="605196"/>
      </dsp:txXfrm>
    </dsp:sp>
    <dsp:sp modelId="{5F9DECC0-5998-334B-B897-F0B33CFE0CE7}">
      <dsp:nvSpPr>
        <dsp:cNvPr id="0" name=""/>
        <dsp:cNvSpPr/>
      </dsp:nvSpPr>
      <dsp:spPr>
        <a:xfrm>
          <a:off x="8028731" y="685677"/>
          <a:ext cx="1049835" cy="10498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31F56B-2DAA-BF4E-B298-C57CC25458DE}">
      <dsp:nvSpPr>
        <dsp:cNvPr id="0" name=""/>
        <dsp:cNvSpPr/>
      </dsp:nvSpPr>
      <dsp:spPr>
        <a:xfrm>
          <a:off x="7053883" y="1832112"/>
          <a:ext cx="2999531" cy="44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 dirty="0"/>
            <a:t>Train / Test Split</a:t>
          </a:r>
        </a:p>
      </dsp:txBody>
      <dsp:txXfrm>
        <a:off x="7053883" y="1832112"/>
        <a:ext cx="2999531" cy="449929"/>
      </dsp:txXfrm>
    </dsp:sp>
    <dsp:sp modelId="{5E2AD691-92F8-6143-A9B9-AFC1BABCE951}">
      <dsp:nvSpPr>
        <dsp:cNvPr id="0" name=""/>
        <dsp:cNvSpPr/>
      </dsp:nvSpPr>
      <dsp:spPr>
        <a:xfrm>
          <a:off x="7053883" y="2326971"/>
          <a:ext cx="2999531" cy="605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 Test Size = 25%</a:t>
          </a:r>
        </a:p>
      </dsp:txBody>
      <dsp:txXfrm>
        <a:off x="7053883" y="2326971"/>
        <a:ext cx="2999531" cy="6051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8AFA9F-B543-48E8-BAD8-8B27A320C8D6}">
      <dsp:nvSpPr>
        <dsp:cNvPr id="0" name=""/>
        <dsp:cNvSpPr/>
      </dsp:nvSpPr>
      <dsp:spPr>
        <a:xfrm>
          <a:off x="585212" y="51069"/>
          <a:ext cx="615998" cy="5991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572237-4FE2-47C6-A1CA-7F1C1A50CDAC}">
      <dsp:nvSpPr>
        <dsp:cNvPr id="0" name=""/>
        <dsp:cNvSpPr/>
      </dsp:nvSpPr>
      <dsp:spPr>
        <a:xfrm>
          <a:off x="13214" y="801437"/>
          <a:ext cx="1759994" cy="1605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Very challenging to differentiate / target selected groups!</a:t>
          </a:r>
        </a:p>
      </dsp:txBody>
      <dsp:txXfrm>
        <a:off x="13214" y="801437"/>
        <a:ext cx="1759994" cy="1605544"/>
      </dsp:txXfrm>
    </dsp:sp>
    <dsp:sp modelId="{EE830E32-6DF2-41AB-B3A9-71C955282494}">
      <dsp:nvSpPr>
        <dsp:cNvPr id="0" name=""/>
        <dsp:cNvSpPr/>
      </dsp:nvSpPr>
      <dsp:spPr>
        <a:xfrm>
          <a:off x="13214" y="2477296"/>
          <a:ext cx="1759994" cy="1089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EBDF0C-DEA6-422C-A12F-2E2062E3A58C}">
      <dsp:nvSpPr>
        <dsp:cNvPr id="0" name=""/>
        <dsp:cNvSpPr/>
      </dsp:nvSpPr>
      <dsp:spPr>
        <a:xfrm>
          <a:off x="2653206" y="51069"/>
          <a:ext cx="615998" cy="5991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6A4439-387D-4A53-9A93-168A22A89DD2}">
      <dsp:nvSpPr>
        <dsp:cNvPr id="0" name=""/>
        <dsp:cNvSpPr/>
      </dsp:nvSpPr>
      <dsp:spPr>
        <a:xfrm>
          <a:off x="2081208" y="801437"/>
          <a:ext cx="1759994" cy="1605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Incorporate</a:t>
          </a:r>
          <a:r>
            <a:rPr lang="en-US" sz="1700" kern="1200" dirty="0"/>
            <a:t> More Data</a:t>
          </a:r>
        </a:p>
      </dsp:txBody>
      <dsp:txXfrm>
        <a:off x="2081208" y="801437"/>
        <a:ext cx="1759994" cy="1605544"/>
      </dsp:txXfrm>
    </dsp:sp>
    <dsp:sp modelId="{975D9FC6-A19B-40B9-B5F0-F2BCABD0EF37}">
      <dsp:nvSpPr>
        <dsp:cNvPr id="0" name=""/>
        <dsp:cNvSpPr/>
      </dsp:nvSpPr>
      <dsp:spPr>
        <a:xfrm>
          <a:off x="2070718" y="1558538"/>
          <a:ext cx="1759994" cy="1089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Different Subreddits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and / or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other sources</a:t>
          </a:r>
        </a:p>
      </dsp:txBody>
      <dsp:txXfrm>
        <a:off x="2070718" y="1558538"/>
        <a:ext cx="1759994" cy="1089479"/>
      </dsp:txXfrm>
    </dsp:sp>
    <dsp:sp modelId="{112E0DEF-605A-4D58-BFD1-00A564C2F8FC}">
      <dsp:nvSpPr>
        <dsp:cNvPr id="0" name=""/>
        <dsp:cNvSpPr/>
      </dsp:nvSpPr>
      <dsp:spPr>
        <a:xfrm>
          <a:off x="4721200" y="51069"/>
          <a:ext cx="615998" cy="5991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C57611-E8AD-4B7A-AEE7-5EE054142E4F}">
      <dsp:nvSpPr>
        <dsp:cNvPr id="0" name=""/>
        <dsp:cNvSpPr/>
      </dsp:nvSpPr>
      <dsp:spPr>
        <a:xfrm>
          <a:off x="4149202" y="801437"/>
          <a:ext cx="1759994" cy="1605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Understand better results for Decision Trees and Random Forests</a:t>
          </a:r>
        </a:p>
      </dsp:txBody>
      <dsp:txXfrm>
        <a:off x="4149202" y="801437"/>
        <a:ext cx="1759994" cy="1605544"/>
      </dsp:txXfrm>
    </dsp:sp>
    <dsp:sp modelId="{94643C37-D473-4621-AFD5-BB60504CCF14}">
      <dsp:nvSpPr>
        <dsp:cNvPr id="0" name=""/>
        <dsp:cNvSpPr/>
      </dsp:nvSpPr>
      <dsp:spPr>
        <a:xfrm>
          <a:off x="4149202" y="2477296"/>
          <a:ext cx="1759994" cy="1089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Specificity and Sensitivity</a:t>
          </a:r>
        </a:p>
      </dsp:txBody>
      <dsp:txXfrm>
        <a:off x="4149202" y="2477296"/>
        <a:ext cx="1759994" cy="1089479"/>
      </dsp:txXfrm>
    </dsp:sp>
    <dsp:sp modelId="{ACEB61FF-29C4-4C1E-89DB-CAE935AD070C}">
      <dsp:nvSpPr>
        <dsp:cNvPr id="0" name=""/>
        <dsp:cNvSpPr/>
      </dsp:nvSpPr>
      <dsp:spPr>
        <a:xfrm>
          <a:off x="6789194" y="51069"/>
          <a:ext cx="615998" cy="5991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634D75-D8C4-41B5-A313-4B515A69B0E5}">
      <dsp:nvSpPr>
        <dsp:cNvPr id="0" name=""/>
        <dsp:cNvSpPr/>
      </dsp:nvSpPr>
      <dsp:spPr>
        <a:xfrm>
          <a:off x="6217196" y="801437"/>
          <a:ext cx="1759994" cy="1605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Implement Sentiment Analysis</a:t>
          </a:r>
        </a:p>
      </dsp:txBody>
      <dsp:txXfrm>
        <a:off x="6217196" y="801437"/>
        <a:ext cx="1759994" cy="1605544"/>
      </dsp:txXfrm>
    </dsp:sp>
    <dsp:sp modelId="{77DE44A6-1A4A-4774-BF0D-5849B0091FAF}">
      <dsp:nvSpPr>
        <dsp:cNvPr id="0" name=""/>
        <dsp:cNvSpPr/>
      </dsp:nvSpPr>
      <dsp:spPr>
        <a:xfrm>
          <a:off x="6227686" y="1574455"/>
          <a:ext cx="1759994" cy="1089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Positive and Negative Comments</a:t>
          </a:r>
        </a:p>
      </dsp:txBody>
      <dsp:txXfrm>
        <a:off x="6227686" y="1574455"/>
        <a:ext cx="1759994" cy="1089479"/>
      </dsp:txXfrm>
    </dsp:sp>
    <dsp:sp modelId="{BC6AC4ED-00C0-4510-BC75-08DCB908AE4F}">
      <dsp:nvSpPr>
        <dsp:cNvPr id="0" name=""/>
        <dsp:cNvSpPr/>
      </dsp:nvSpPr>
      <dsp:spPr>
        <a:xfrm>
          <a:off x="8857189" y="51069"/>
          <a:ext cx="615998" cy="59919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F44F8B-0D08-42B6-8BCB-F110680BCE7D}">
      <dsp:nvSpPr>
        <dsp:cNvPr id="0" name=""/>
        <dsp:cNvSpPr/>
      </dsp:nvSpPr>
      <dsp:spPr>
        <a:xfrm>
          <a:off x="8285190" y="801437"/>
          <a:ext cx="1759994" cy="1605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Develop set of Stop-Words for the model</a:t>
          </a:r>
        </a:p>
      </dsp:txBody>
      <dsp:txXfrm>
        <a:off x="8285190" y="801437"/>
        <a:ext cx="1759994" cy="1605544"/>
      </dsp:txXfrm>
    </dsp:sp>
    <dsp:sp modelId="{B307E2A6-14D2-49AE-80A1-9DBD1F29E186}">
      <dsp:nvSpPr>
        <dsp:cNvPr id="0" name=""/>
        <dsp:cNvSpPr/>
      </dsp:nvSpPr>
      <dsp:spPr>
        <a:xfrm>
          <a:off x="8285190" y="2477296"/>
          <a:ext cx="1759994" cy="1089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2055EC-0541-F84C-A700-4633A43F3111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97A0DA-B53E-984F-AFF0-21116C1B4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374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Problem Statement</a:t>
            </a:r>
          </a:p>
          <a:p>
            <a:pPr lvl="0"/>
            <a:r>
              <a:rPr lang="en-US" dirty="0"/>
              <a:t>Data &amp; EDA</a:t>
            </a:r>
          </a:p>
          <a:p>
            <a:pPr lvl="0"/>
            <a:r>
              <a:rPr lang="en-US" dirty="0"/>
              <a:t>Preprocessing</a:t>
            </a:r>
          </a:p>
          <a:p>
            <a:pPr lvl="0"/>
            <a:r>
              <a:rPr lang="en-US" dirty="0"/>
              <a:t>Methodology</a:t>
            </a:r>
          </a:p>
          <a:p>
            <a:pPr lvl="0"/>
            <a:r>
              <a:rPr lang="en-US" dirty="0"/>
              <a:t>Model Selection</a:t>
            </a:r>
          </a:p>
          <a:p>
            <a:pPr lvl="0"/>
            <a:r>
              <a:rPr lang="en-US" dirty="0"/>
              <a:t>Conclusion &amp; Next Steps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7A0DA-B53E-984F-AFF0-21116C1B4B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728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1. A lot of repeating words for each subreddit, even with TF-IDF</a:t>
            </a:r>
          </a:p>
          <a:p>
            <a:r>
              <a:rPr lang="en-US" sz="1800" dirty="0"/>
              <a:t>2. It is very difficult to classify</a:t>
            </a:r>
          </a:p>
          <a:p>
            <a:endParaRPr lang="en-US" sz="18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7A0DA-B53E-984F-AFF0-21116C1B4B5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969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1. It can be very challenging to differentiate / target selected groups such as Vegan and Vegetarian, especially if categories and repeating words are very similar</a:t>
            </a:r>
          </a:p>
          <a:p>
            <a:r>
              <a:rPr lang="en-US" dirty="0"/>
              <a:t>2. In case of a campaign trying to Target Vegans or Vegetarians, Reddit would not be enough to target accurately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7A0DA-B53E-984F-AFF0-21116C1B4B5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987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Is it possible to  accurately classify subreddit posts using NLP</a:t>
            </a:r>
          </a:p>
          <a:p>
            <a:pPr marL="228600" indent="-228600">
              <a:buAutoNum type="arabicPeriod"/>
            </a:pPr>
            <a:endParaRPr lang="en-US" dirty="0"/>
          </a:p>
          <a:p>
            <a:r>
              <a:rPr lang="en-US" dirty="0"/>
              <a:t>2. Why?</a:t>
            </a:r>
          </a:p>
          <a:p>
            <a:pPr marL="171450" indent="-171450">
              <a:buFontTx/>
              <a:buChar char="-"/>
            </a:pPr>
            <a:r>
              <a:rPr lang="en-US" dirty="0"/>
              <a:t>Accuracy of information and reliability of reddit’s platform</a:t>
            </a:r>
          </a:p>
          <a:p>
            <a:pPr marL="171450" indent="-171450">
              <a:buFontTx/>
              <a:buChar char="-"/>
            </a:pPr>
            <a:r>
              <a:rPr lang="en-US" dirty="0"/>
              <a:t>Understand behavior of users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Is possible to target specific groups of people based on </a:t>
            </a:r>
            <a:r>
              <a:rPr lang="en-US" dirty="0" err="1"/>
              <a:t>reddits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7A0DA-B53E-984F-AFF0-21116C1B4B5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837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5,000 comments from subreddits vegan and vegetarian using the </a:t>
            </a:r>
            <a:r>
              <a:rPr lang="en-US" dirty="0" err="1"/>
              <a:t>pushshift</a:t>
            </a:r>
            <a:r>
              <a:rPr lang="en-US" dirty="0"/>
              <a:t> API on reddit</a:t>
            </a:r>
          </a:p>
          <a:p>
            <a:r>
              <a:rPr lang="en-US" dirty="0"/>
              <a:t>2. After data cleaning removing duplicates and emojis my dataset had about 9,600.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7A0DA-B53E-984F-AFF0-21116C1B4B5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30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Tokenized the text for each comment </a:t>
            </a:r>
          </a:p>
          <a:p>
            <a:pPr marL="228600" indent="-228600">
              <a:buAutoNum type="arabicPeriod"/>
            </a:pPr>
            <a:r>
              <a:rPr lang="en-US" dirty="0"/>
              <a:t>With that I Created 2 more features to be included in the model – Number of words and average length of words in posts</a:t>
            </a:r>
          </a:p>
          <a:p>
            <a:pPr marL="228600" indent="-228600">
              <a:buAutoNum type="arabicPeriod"/>
            </a:pPr>
            <a:r>
              <a:rPr lang="en-US" dirty="0"/>
              <a:t>Train test split 25% 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7A0DA-B53E-984F-AFF0-21116C1B4B5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859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Used a Pipeline + </a:t>
            </a:r>
            <a:r>
              <a:rPr lang="en-US" sz="1200" dirty="0" err="1"/>
              <a:t>RandomSearch</a:t>
            </a:r>
            <a:r>
              <a:rPr lang="en-US" sz="1200" dirty="0"/>
              <a:t> with: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Column Transformer  to Include Numerical Variables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Created Classes in Python to Lemmatize and </a:t>
            </a:r>
            <a:r>
              <a:rPr lang="en-US" sz="1200" dirty="0" err="1"/>
              <a:t>Stemm</a:t>
            </a:r>
            <a:r>
              <a:rPr lang="en-US" sz="1200" dirty="0"/>
              <a:t> text inside of my pipeline function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Tested 2 vectorizers – Count and Term Frequency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7A0DA-B53E-984F-AFF0-21116C1B4B5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50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Baseline Model 50% = Red Line</a:t>
            </a:r>
          </a:p>
          <a:p>
            <a:r>
              <a:rPr lang="en-US" dirty="0"/>
              <a:t>All models have higher Accuracy than the Baseline model</a:t>
            </a:r>
          </a:p>
          <a:p>
            <a:r>
              <a:rPr lang="en-US" dirty="0"/>
              <a:t>Subreddits are very similar so results were expected to be low.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7A0DA-B53E-984F-AFF0-21116C1B4B5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547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Really good model if Sensitivity is the scoring method used.  TP / ( TP + FN )</a:t>
            </a:r>
          </a:p>
          <a:p>
            <a:r>
              <a:rPr lang="en-US" dirty="0"/>
              <a:t>Model was really good at predicting Positives (Vegan), but bad on Negatives (Vegetarian)</a:t>
            </a:r>
          </a:p>
          <a:p>
            <a:r>
              <a:rPr lang="en-US" dirty="0"/>
              <a:t>Only 71 out of 1201 observations were misclassified for Vegan Posts</a:t>
            </a:r>
          </a:p>
          <a:p>
            <a:endParaRPr lang="en-US" dirty="0"/>
          </a:p>
          <a:p>
            <a:r>
              <a:rPr lang="en-US" dirty="0"/>
              <a:t>                            </a:t>
            </a:r>
            <a:r>
              <a:rPr lang="en-US" dirty="0" err="1"/>
              <a:t>pred_vegetarian</a:t>
            </a:r>
            <a:r>
              <a:rPr lang="en-US" dirty="0"/>
              <a:t> </a:t>
            </a:r>
            <a:r>
              <a:rPr lang="en-US" dirty="0" err="1"/>
              <a:t>pred_vegan</a:t>
            </a:r>
            <a:r>
              <a:rPr lang="en-US" dirty="0"/>
              <a:t> </a:t>
            </a:r>
          </a:p>
          <a:p>
            <a:r>
              <a:rPr lang="en-US" dirty="0" err="1"/>
              <a:t>actual_vegetarian</a:t>
            </a:r>
            <a:r>
              <a:rPr lang="en-US" dirty="0"/>
              <a:t>      394                 817 </a:t>
            </a:r>
          </a:p>
          <a:p>
            <a:r>
              <a:rPr lang="en-US" dirty="0" err="1"/>
              <a:t>actual_vegan</a:t>
            </a:r>
            <a:r>
              <a:rPr lang="en-US" dirty="0"/>
              <a:t>               71               1130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7A0DA-B53E-984F-AFF0-21116C1B4B5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1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Really good model if </a:t>
            </a:r>
            <a:r>
              <a:rPr lang="en-US" dirty="0" err="1"/>
              <a:t>Specificty</a:t>
            </a:r>
            <a:r>
              <a:rPr lang="en-US" dirty="0"/>
              <a:t> is the scoring method used. (TN / (TN + FP)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Model was really good at predicting Negative (Vegetarian), but bad on Positives (Vegan)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Only 127 out of 1211 observations were misclassified for Vegetarian Posts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              </a:t>
            </a:r>
            <a:r>
              <a:rPr lang="en-US" dirty="0" err="1"/>
              <a:t>pred_vegetarian</a:t>
            </a:r>
            <a:r>
              <a:rPr lang="en-US" dirty="0"/>
              <a:t> </a:t>
            </a:r>
            <a:r>
              <a:rPr lang="en-US" dirty="0" err="1"/>
              <a:t>pred_vegan</a:t>
            </a:r>
            <a:r>
              <a:rPr lang="en-US" dirty="0"/>
              <a:t> </a:t>
            </a:r>
          </a:p>
          <a:p>
            <a:r>
              <a:rPr lang="en-US" dirty="0" err="1"/>
              <a:t>actual_vegetarian</a:t>
            </a:r>
            <a:r>
              <a:rPr lang="en-US" dirty="0"/>
              <a:t>           1084                127 </a:t>
            </a:r>
          </a:p>
          <a:p>
            <a:r>
              <a:rPr lang="en-US" dirty="0" err="1"/>
              <a:t>actual_vegan</a:t>
            </a:r>
            <a:r>
              <a:rPr lang="en-US" dirty="0"/>
              <a:t>                    843                358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7A0DA-B53E-984F-AFF0-21116C1B4B5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111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was selected based on:</a:t>
            </a:r>
          </a:p>
          <a:p>
            <a:r>
              <a:rPr lang="en-US" dirty="0"/>
              <a:t>1. Accuracy Score</a:t>
            </a:r>
          </a:p>
          <a:p>
            <a:r>
              <a:rPr lang="en-US" dirty="0"/>
              <a:t>2. Interpretability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7A0DA-B53E-984F-AFF0-21116C1B4B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024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D86-FACB-6B4C-B0C2-EBF60067376A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751B2C3C-D67D-3149-911E-60355114E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741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D86-FACB-6B4C-B0C2-EBF60067376A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B2C3C-D67D-3149-911E-60355114E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62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D86-FACB-6B4C-B0C2-EBF60067376A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B2C3C-D67D-3149-911E-60355114E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48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D86-FACB-6B4C-B0C2-EBF60067376A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B2C3C-D67D-3149-911E-60355114E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B3BCAD86-FACB-6B4C-B0C2-EBF60067376A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751B2C3C-D67D-3149-911E-60355114E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181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D86-FACB-6B4C-B0C2-EBF60067376A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B2C3C-D67D-3149-911E-60355114E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657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D86-FACB-6B4C-B0C2-EBF60067376A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B2C3C-D67D-3149-911E-60355114E5A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366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D86-FACB-6B4C-B0C2-EBF60067376A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B2C3C-D67D-3149-911E-60355114E5A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5749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D86-FACB-6B4C-B0C2-EBF60067376A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B2C3C-D67D-3149-911E-60355114E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44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D86-FACB-6B4C-B0C2-EBF60067376A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B2C3C-D67D-3149-911E-60355114E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23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D86-FACB-6B4C-B0C2-EBF60067376A}" type="datetimeFigureOut">
              <a:rPr lang="en-US" smtClean="0"/>
              <a:t>10/17/19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B2C3C-D67D-3149-911E-60355114E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8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B3BCAD86-FACB-6B4C-B0C2-EBF60067376A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751B2C3C-D67D-3149-911E-60355114E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91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4.png"/><Relationship Id="rId7" Type="http://schemas.openxmlformats.org/officeDocument/2006/relationships/diagramLayout" Target="../diagrams/layou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5" Type="http://schemas.openxmlformats.org/officeDocument/2006/relationships/image" Target="../media/image2.png"/><Relationship Id="rId10" Type="http://schemas.microsoft.com/office/2007/relationships/diagramDrawing" Target="../diagrams/drawing3.xml"/><Relationship Id="rId4" Type="http://schemas.microsoft.com/office/2007/relationships/hdphoto" Target="../media/hdphoto2.wdp"/><Relationship Id="rId9" Type="http://schemas.openxmlformats.org/officeDocument/2006/relationships/diagramColors" Target="../diagrams/colors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5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diagramDrawing" Target="../diagrams/drawing1.xml"/><Relationship Id="rId5" Type="http://schemas.openxmlformats.org/officeDocument/2006/relationships/image" Target="../media/image4.png"/><Relationship Id="rId10" Type="http://schemas.openxmlformats.org/officeDocument/2006/relationships/diagramColors" Target="../diagrams/colors1.xml"/><Relationship Id="rId4" Type="http://schemas.microsoft.com/office/2007/relationships/hdphoto" Target="../media/hdphoto3.wdp"/><Relationship Id="rId9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4.pn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openxmlformats.org/officeDocument/2006/relationships/image" Target="../media/image2.png"/><Relationship Id="rId10" Type="http://schemas.microsoft.com/office/2007/relationships/diagramDrawing" Target="../diagrams/drawing2.xml"/><Relationship Id="rId4" Type="http://schemas.microsoft.com/office/2007/relationships/hdphoto" Target="../media/hdphoto2.wdp"/><Relationship Id="rId9" Type="http://schemas.openxmlformats.org/officeDocument/2006/relationships/diagramColors" Target="../diagrams/colors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0A16E-C3F1-BA4B-A730-49B27478C0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3</a:t>
            </a:r>
            <a:br>
              <a:rPr lang="en-US" sz="5400" dirty="0"/>
            </a:br>
            <a:r>
              <a:rPr lang="en-US" sz="5400" dirty="0"/>
              <a:t>Web API’s &amp;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6D0408-85AC-1C46-B544-58851C5083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General Assembly – DSI 9</a:t>
            </a:r>
          </a:p>
          <a:p>
            <a:r>
              <a:rPr lang="en-US" dirty="0"/>
              <a:t>Gabriel Perez Prieto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971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7A2A2-6055-BC43-8CA2-C94AE802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Model selection – Best Model (ACC)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785D2-5820-9C43-907B-3141C9441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en-US" sz="2400" dirty="0"/>
              <a:t>Best Parameters:</a:t>
            </a:r>
          </a:p>
          <a:p>
            <a:pPr lvl="1"/>
            <a:r>
              <a:rPr lang="en-US" sz="2200" dirty="0"/>
              <a:t>Regularization: Ridge</a:t>
            </a:r>
          </a:p>
          <a:p>
            <a:pPr lvl="1"/>
            <a:r>
              <a:rPr lang="en-US" sz="2200" dirty="0"/>
              <a:t>Tokenizer: Stemmer</a:t>
            </a:r>
          </a:p>
          <a:p>
            <a:pPr lvl="1"/>
            <a:r>
              <a:rPr lang="en-US" sz="2200" dirty="0"/>
              <a:t>Stop Words: English</a:t>
            </a:r>
          </a:p>
          <a:p>
            <a:pPr lvl="1"/>
            <a:r>
              <a:rPr lang="en-US" sz="2200" dirty="0"/>
              <a:t>N_gram: (1,2)</a:t>
            </a:r>
          </a:p>
          <a:p>
            <a:pPr lvl="1"/>
            <a:r>
              <a:rPr lang="en-US" sz="2200" dirty="0"/>
              <a:t>Max Features: 2000</a:t>
            </a:r>
          </a:p>
          <a:p>
            <a:r>
              <a:rPr lang="en-US" sz="2400" dirty="0"/>
              <a:t>Confusion Matrix</a:t>
            </a:r>
          </a:p>
          <a:p>
            <a:endParaRPr lang="en-US" sz="24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9CBA60-E2A9-8540-9CD1-12CB6BB874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6803" y="2625196"/>
            <a:ext cx="5637541" cy="25932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3F6D0E-5181-ED44-A6CC-44589A2ECD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504" y="5200981"/>
            <a:ext cx="42672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88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7A2A2-6055-BC43-8CA2-C94AE802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Most Common Words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44C1C58-4132-124F-B3CE-A8E809A6F0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4501" y="2768615"/>
            <a:ext cx="6215189" cy="30175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0733BF-A6A1-8643-959A-2CCC4A6811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59" y="2768615"/>
            <a:ext cx="6215189" cy="3017520"/>
          </a:xfrm>
          <a:prstGeom prst="rect">
            <a:avLst/>
          </a:prstGeom>
        </p:spPr>
      </p:pic>
      <p:sp>
        <p:nvSpPr>
          <p:cNvPr id="22" name="5-Point Star 21">
            <a:extLst>
              <a:ext uri="{FF2B5EF4-FFF2-40B4-BE49-F238E27FC236}">
                <a16:creationId xmlns:a16="http://schemas.microsoft.com/office/drawing/2014/main" id="{24EDEEB5-0908-1540-A788-55690592B20C}"/>
              </a:ext>
            </a:extLst>
          </p:cNvPr>
          <p:cNvSpPr/>
          <p:nvPr/>
        </p:nvSpPr>
        <p:spPr>
          <a:xfrm>
            <a:off x="4691269" y="5753738"/>
            <a:ext cx="215878" cy="21203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5-Point Star 39">
            <a:extLst>
              <a:ext uri="{FF2B5EF4-FFF2-40B4-BE49-F238E27FC236}">
                <a16:creationId xmlns:a16="http://schemas.microsoft.com/office/drawing/2014/main" id="{E39A97B4-382E-DF48-832E-396AF056343C}"/>
              </a:ext>
            </a:extLst>
          </p:cNvPr>
          <p:cNvSpPr/>
          <p:nvPr/>
        </p:nvSpPr>
        <p:spPr>
          <a:xfrm>
            <a:off x="9316751" y="5722561"/>
            <a:ext cx="215878" cy="21203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5-Point Star 40">
            <a:extLst>
              <a:ext uri="{FF2B5EF4-FFF2-40B4-BE49-F238E27FC236}">
                <a16:creationId xmlns:a16="http://schemas.microsoft.com/office/drawing/2014/main" id="{3CF14CB1-6D22-444E-A9B5-1EE02AE771C6}"/>
              </a:ext>
            </a:extLst>
          </p:cNvPr>
          <p:cNvSpPr/>
          <p:nvPr/>
        </p:nvSpPr>
        <p:spPr>
          <a:xfrm>
            <a:off x="3544470" y="5746687"/>
            <a:ext cx="215878" cy="21203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5-Point Star 41">
            <a:extLst>
              <a:ext uri="{FF2B5EF4-FFF2-40B4-BE49-F238E27FC236}">
                <a16:creationId xmlns:a16="http://schemas.microsoft.com/office/drawing/2014/main" id="{E77A7405-452D-8C41-8322-7C57B8DCAC49}"/>
              </a:ext>
            </a:extLst>
          </p:cNvPr>
          <p:cNvSpPr/>
          <p:nvPr/>
        </p:nvSpPr>
        <p:spPr>
          <a:xfrm>
            <a:off x="11597582" y="5722562"/>
            <a:ext cx="215878" cy="21203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5-Point Star 42">
            <a:extLst>
              <a:ext uri="{FF2B5EF4-FFF2-40B4-BE49-F238E27FC236}">
                <a16:creationId xmlns:a16="http://schemas.microsoft.com/office/drawing/2014/main" id="{ACFD3E61-9DE7-FD4C-9E6F-26463B9AF727}"/>
              </a:ext>
            </a:extLst>
          </p:cNvPr>
          <p:cNvSpPr/>
          <p:nvPr/>
        </p:nvSpPr>
        <p:spPr>
          <a:xfrm>
            <a:off x="2397672" y="5767036"/>
            <a:ext cx="215878" cy="21203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5-Point Star 43">
            <a:extLst>
              <a:ext uri="{FF2B5EF4-FFF2-40B4-BE49-F238E27FC236}">
                <a16:creationId xmlns:a16="http://schemas.microsoft.com/office/drawing/2014/main" id="{D6122775-1B52-224E-94E0-C5360DAA4BCD}"/>
              </a:ext>
            </a:extLst>
          </p:cNvPr>
          <p:cNvSpPr/>
          <p:nvPr/>
        </p:nvSpPr>
        <p:spPr>
          <a:xfrm>
            <a:off x="5257881" y="5740533"/>
            <a:ext cx="215878" cy="21203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5-Point Star 44">
            <a:extLst>
              <a:ext uri="{FF2B5EF4-FFF2-40B4-BE49-F238E27FC236}">
                <a16:creationId xmlns:a16="http://schemas.microsoft.com/office/drawing/2014/main" id="{E64F52EB-EFFF-1641-AEF8-8E3B7C57883C}"/>
              </a:ext>
            </a:extLst>
          </p:cNvPr>
          <p:cNvSpPr/>
          <p:nvPr/>
        </p:nvSpPr>
        <p:spPr>
          <a:xfrm>
            <a:off x="11007057" y="5727233"/>
            <a:ext cx="215878" cy="21203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5-Point Star 45">
            <a:extLst>
              <a:ext uri="{FF2B5EF4-FFF2-40B4-BE49-F238E27FC236}">
                <a16:creationId xmlns:a16="http://schemas.microsoft.com/office/drawing/2014/main" id="{6A52CF7A-9BF8-5A47-9D31-E60C25E98389}"/>
              </a:ext>
            </a:extLst>
          </p:cNvPr>
          <p:cNvSpPr/>
          <p:nvPr/>
        </p:nvSpPr>
        <p:spPr>
          <a:xfrm>
            <a:off x="8187486" y="5729621"/>
            <a:ext cx="215878" cy="21203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22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7A2A2-6055-BC43-8CA2-C94AE802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Conclusion and Next Steps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40" name="Content Placeholder 2">
            <a:extLst>
              <a:ext uri="{FF2B5EF4-FFF2-40B4-BE49-F238E27FC236}">
                <a16:creationId xmlns:a16="http://schemas.microsoft.com/office/drawing/2014/main" id="{B60B6397-88BF-D446-B816-51DBC68AC8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6215323"/>
              </p:ext>
            </p:extLst>
          </p:nvPr>
        </p:nvGraphicFramePr>
        <p:xfrm>
          <a:off x="1069975" y="2385390"/>
          <a:ext cx="10058400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79672A6-56DC-8F4F-9F00-D3675FE19456}"/>
              </a:ext>
            </a:extLst>
          </p:cNvPr>
          <p:cNvCxnSpPr>
            <a:cxnSpLocks/>
          </p:cNvCxnSpPr>
          <p:nvPr/>
        </p:nvCxnSpPr>
        <p:spPr>
          <a:xfrm>
            <a:off x="3000778" y="2279561"/>
            <a:ext cx="0" cy="4211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161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C8CA12-6C59-3E4F-8385-3F722160C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Thank you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3DA92-A5D0-ED4B-95BF-973D40E47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pPr algn="ctr"/>
            <a:endParaRPr lang="en-US" sz="2800" dirty="0"/>
          </a:p>
          <a:p>
            <a:pPr marL="0" indent="0" algn="ctr">
              <a:buNone/>
            </a:pPr>
            <a:endParaRPr lang="en-US" sz="3600" dirty="0"/>
          </a:p>
          <a:p>
            <a:pPr algn="ctr"/>
            <a:r>
              <a:rPr lang="en-US" sz="3600" dirty="0"/>
              <a:t>Questions ?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737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59D8741-EAD6-41B1-A882-70D70FC35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1035" y="1679569"/>
            <a:ext cx="3498864" cy="3498858"/>
          </a:xfrm>
          <a:prstGeom prst="ellipse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5444F36-3103-4D11-A25F-C054D4606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134" y="1864667"/>
            <a:ext cx="3128666" cy="3128662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B062D4-9E65-FA43-A629-D67059C2D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0752004E-8CB4-409B-AE0E-FF38247824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4472704"/>
              </p:ext>
            </p:extLst>
          </p:nvPr>
        </p:nvGraphicFramePr>
        <p:xfrm>
          <a:off x="6081713" y="725488"/>
          <a:ext cx="5141912" cy="5407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136688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7A2A2-6055-BC43-8CA2-C94AE802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785D2-5820-9C43-907B-3141C9441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en-US" sz="2400" dirty="0"/>
              <a:t>Classify subreddit posts using NLP (Natural Language Processing)</a:t>
            </a:r>
          </a:p>
          <a:p>
            <a:pPr lvl="1"/>
            <a:r>
              <a:rPr lang="en-US" sz="2200" dirty="0"/>
              <a:t>Is it possible?</a:t>
            </a:r>
          </a:p>
          <a:p>
            <a:pPr lvl="1"/>
            <a:endParaRPr lang="en-US" sz="2200" dirty="0"/>
          </a:p>
          <a:p>
            <a:pPr lvl="1"/>
            <a:r>
              <a:rPr lang="en-US" sz="2200" dirty="0"/>
              <a:t>Why?</a:t>
            </a:r>
          </a:p>
          <a:p>
            <a:pPr lvl="2"/>
            <a:r>
              <a:rPr lang="en-US" sz="2000" dirty="0"/>
              <a:t>Accuracy of information on Reddit</a:t>
            </a:r>
          </a:p>
          <a:p>
            <a:pPr lvl="2"/>
            <a:r>
              <a:rPr lang="en-US" sz="2000" dirty="0"/>
              <a:t>Reliability of source</a:t>
            </a:r>
          </a:p>
          <a:p>
            <a:pPr lvl="2"/>
            <a:r>
              <a:rPr lang="en-US" sz="2000" dirty="0"/>
              <a:t>Understand behavior of users</a:t>
            </a:r>
          </a:p>
          <a:p>
            <a:pPr lvl="2"/>
            <a:r>
              <a:rPr lang="en-US" sz="2000" dirty="0"/>
              <a:t>Possibly create a campaign targeting specific groups of people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9C0DEB-4D6D-3D4C-B608-94EC2CF755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9284" y="4626813"/>
            <a:ext cx="1602868" cy="160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86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7A2A2-6055-BC43-8CA2-C94AE802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Data &amp;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785D2-5820-9C43-907B-3141C9441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en-US" sz="2400" dirty="0"/>
              <a:t>Data Collection – 10,000 subreddit comments</a:t>
            </a:r>
          </a:p>
          <a:p>
            <a:r>
              <a:rPr lang="en-US" sz="2400" dirty="0"/>
              <a:t>Data Cleaning:</a:t>
            </a:r>
          </a:p>
          <a:p>
            <a:pPr lvl="1"/>
            <a:r>
              <a:rPr lang="en-US" sz="2200" dirty="0"/>
              <a:t>Remove Duplicates</a:t>
            </a:r>
          </a:p>
          <a:p>
            <a:pPr lvl="1"/>
            <a:r>
              <a:rPr lang="en-US" sz="2200" dirty="0"/>
              <a:t>Remove Emojis</a:t>
            </a:r>
          </a:p>
          <a:p>
            <a:pPr marL="274320" lvl="1" indent="0">
              <a:buNone/>
            </a:pPr>
            <a:endParaRPr lang="en-US" sz="2200" dirty="0"/>
          </a:p>
          <a:p>
            <a:r>
              <a:rPr lang="en-US" sz="2400" dirty="0"/>
              <a:t>r/vegan – 4,836</a:t>
            </a:r>
          </a:p>
          <a:p>
            <a:r>
              <a:rPr lang="en-US" sz="2400" dirty="0"/>
              <a:t>                                                         9,664 Total Posts                                                       </a:t>
            </a:r>
            <a:endParaRPr lang="en-US" sz="2000" dirty="0"/>
          </a:p>
          <a:p>
            <a:r>
              <a:rPr lang="en-US" sz="2400" dirty="0"/>
              <a:t>r/vegetarian – 4,828 </a:t>
            </a:r>
          </a:p>
          <a:p>
            <a:endParaRPr lang="en-US" sz="24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1122458-F6B4-6744-8CBE-0D7A3079EBE8}"/>
              </a:ext>
            </a:extLst>
          </p:cNvPr>
          <p:cNvCxnSpPr>
            <a:cxnSpLocks/>
          </p:cNvCxnSpPr>
          <p:nvPr/>
        </p:nvCxnSpPr>
        <p:spPr>
          <a:xfrm>
            <a:off x="3657600" y="4591519"/>
            <a:ext cx="1813034" cy="344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D20AB03-F3D3-EB4E-A08F-332568D6B6D2}"/>
              </a:ext>
            </a:extLst>
          </p:cNvPr>
          <p:cNvCxnSpPr>
            <a:cxnSpLocks/>
          </p:cNvCxnSpPr>
          <p:nvPr/>
        </p:nvCxnSpPr>
        <p:spPr>
          <a:xfrm flipV="1">
            <a:off x="4256689" y="5268121"/>
            <a:ext cx="1213945" cy="374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FB1E2FB1-AA18-A045-9FD2-94E788792305}"/>
              </a:ext>
            </a:extLst>
          </p:cNvPr>
          <p:cNvSpPr/>
          <p:nvPr/>
        </p:nvSpPr>
        <p:spPr>
          <a:xfrm>
            <a:off x="1069848" y="4935535"/>
            <a:ext cx="275476" cy="3325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407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7A2A2-6055-BC43-8CA2-C94AE802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785D2-5820-9C43-907B-3141C9441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pPr lvl="1"/>
            <a:endParaRPr lang="en-US" sz="22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C85EC0F2-0BCE-B94A-A24A-FE5C3B32CC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8400477"/>
              </p:ext>
            </p:extLst>
          </p:nvPr>
        </p:nvGraphicFramePr>
        <p:xfrm>
          <a:off x="1069975" y="2385390"/>
          <a:ext cx="10058400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25B095-5BCF-004E-8B89-061BA98A04A3}"/>
              </a:ext>
            </a:extLst>
          </p:cNvPr>
          <p:cNvCxnSpPr/>
          <p:nvPr/>
        </p:nvCxnSpPr>
        <p:spPr>
          <a:xfrm flipV="1">
            <a:off x="3857297" y="4414345"/>
            <a:ext cx="683172" cy="767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629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7A2A2-6055-BC43-8CA2-C94AE802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Modeling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785D2-5820-9C43-907B-3141C9441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Pipeline + Random Search</a:t>
            </a:r>
          </a:p>
          <a:p>
            <a:pPr lvl="1"/>
            <a:r>
              <a:rPr lang="en-US" sz="2200" dirty="0"/>
              <a:t>Column Transformer – Include Numerical Variables</a:t>
            </a:r>
          </a:p>
          <a:p>
            <a:pPr lvl="1"/>
            <a:r>
              <a:rPr lang="en-US" sz="2200" dirty="0"/>
              <a:t>Lemmatizer /  Stemmer</a:t>
            </a:r>
          </a:p>
          <a:p>
            <a:pPr lvl="1"/>
            <a:r>
              <a:rPr lang="en-US" sz="2200" dirty="0"/>
              <a:t>Vectorizer – Count Vectorizer / Term Frequency Vectorizer</a:t>
            </a:r>
          </a:p>
          <a:p>
            <a:pPr lvl="1"/>
            <a:r>
              <a:rPr lang="en-US" sz="2200" dirty="0"/>
              <a:t>Classifier:</a:t>
            </a:r>
          </a:p>
          <a:p>
            <a:pPr lvl="2"/>
            <a:r>
              <a:rPr lang="en-US" sz="2000" dirty="0"/>
              <a:t>Logistic Regression</a:t>
            </a:r>
          </a:p>
          <a:p>
            <a:pPr lvl="2"/>
            <a:r>
              <a:rPr lang="en-US" sz="2000" dirty="0"/>
              <a:t>K-NN</a:t>
            </a:r>
          </a:p>
          <a:p>
            <a:pPr lvl="2"/>
            <a:r>
              <a:rPr lang="en-US" sz="2000" dirty="0"/>
              <a:t>Naive Bayes</a:t>
            </a:r>
          </a:p>
          <a:p>
            <a:pPr lvl="2"/>
            <a:r>
              <a:rPr lang="en-US" sz="2000" dirty="0"/>
              <a:t>Decision Tree</a:t>
            </a:r>
          </a:p>
          <a:p>
            <a:pPr lvl="2"/>
            <a:r>
              <a:rPr lang="en-US" sz="2000" dirty="0"/>
              <a:t>Random Forest</a:t>
            </a:r>
          </a:p>
          <a:p>
            <a:pPr lvl="2"/>
            <a:r>
              <a:rPr lang="en-US" sz="2000" dirty="0"/>
              <a:t>Support Vector</a:t>
            </a:r>
          </a:p>
          <a:p>
            <a:pPr lvl="2"/>
            <a:endParaRPr lang="en-US" sz="2000" dirty="0"/>
          </a:p>
          <a:p>
            <a:pPr lvl="1"/>
            <a:endParaRPr lang="en-US" sz="22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170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7A2A2-6055-BC43-8CA2-C94AE802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Model selection – Logistic Reg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785D2-5820-9C43-907B-3141C9441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en-US" sz="2400" dirty="0"/>
              <a:t>Accuracy!</a:t>
            </a:r>
          </a:p>
          <a:p>
            <a:endParaRPr lang="en-US" sz="2400" dirty="0"/>
          </a:p>
          <a:p>
            <a:pPr lvl="1"/>
            <a:endParaRPr lang="en-US" sz="22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578B8-06C1-CF47-94BA-B6F95A9FCC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207" y="2944450"/>
            <a:ext cx="10679289" cy="36576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72DE573-1E5E-5449-A19C-A80E74EF1586}"/>
              </a:ext>
            </a:extLst>
          </p:cNvPr>
          <p:cNvCxnSpPr>
            <a:cxnSpLocks/>
          </p:cNvCxnSpPr>
          <p:nvPr/>
        </p:nvCxnSpPr>
        <p:spPr>
          <a:xfrm flipV="1">
            <a:off x="6983989" y="3116582"/>
            <a:ext cx="937549" cy="66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ED6C12B-A593-EF48-9D14-AB8268934C22}"/>
              </a:ext>
            </a:extLst>
          </p:cNvPr>
          <p:cNvSpPr txBox="1"/>
          <p:nvPr/>
        </p:nvSpPr>
        <p:spPr>
          <a:xfrm>
            <a:off x="7921539" y="2776323"/>
            <a:ext cx="882843" cy="377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74.0% 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4EDCDBD-E222-E24B-A767-61E5466F5623}"/>
              </a:ext>
            </a:extLst>
          </p:cNvPr>
          <p:cNvSpPr/>
          <p:nvPr/>
        </p:nvSpPr>
        <p:spPr>
          <a:xfrm>
            <a:off x="1063752" y="3272485"/>
            <a:ext cx="844014" cy="3377062"/>
          </a:xfrm>
          <a:prstGeom prst="roundRect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50BA96-7C80-B34A-BF1C-94B685C3A689}"/>
              </a:ext>
            </a:extLst>
          </p:cNvPr>
          <p:cNvCxnSpPr>
            <a:cxnSpLocks/>
          </p:cNvCxnSpPr>
          <p:nvPr/>
        </p:nvCxnSpPr>
        <p:spPr>
          <a:xfrm flipV="1">
            <a:off x="1988364" y="3199878"/>
            <a:ext cx="937549" cy="66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4884E33-56E6-4546-8C1B-B1633F0651AE}"/>
              </a:ext>
            </a:extLst>
          </p:cNvPr>
          <p:cNvSpPr txBox="1"/>
          <p:nvPr/>
        </p:nvSpPr>
        <p:spPr>
          <a:xfrm>
            <a:off x="2925914" y="2859619"/>
            <a:ext cx="882843" cy="377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71.3%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AE10B99-B718-1346-B433-16CFC6662ECE}"/>
              </a:ext>
            </a:extLst>
          </p:cNvPr>
          <p:cNvSpPr/>
          <p:nvPr/>
        </p:nvSpPr>
        <p:spPr>
          <a:xfrm>
            <a:off x="6096000" y="3309819"/>
            <a:ext cx="844014" cy="3377062"/>
          </a:xfrm>
          <a:prstGeom prst="roundRect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72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7A2A2-6055-BC43-8CA2-C94AE802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Model selection – 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785D2-5820-9C43-907B-3141C9441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en-US" dirty="0"/>
              <a:t>Great predicting Vegans</a:t>
            </a:r>
          </a:p>
          <a:p>
            <a:endParaRPr lang="en-US" sz="2400" dirty="0"/>
          </a:p>
          <a:p>
            <a:pPr lvl="1"/>
            <a:endParaRPr lang="en-US" sz="22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5D778-0AA5-9C4F-A51E-B8C108EBA0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211" y="2943220"/>
            <a:ext cx="10679285" cy="36576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72DE573-1E5E-5449-A19C-A80E74EF1586}"/>
              </a:ext>
            </a:extLst>
          </p:cNvPr>
          <p:cNvCxnSpPr>
            <a:cxnSpLocks/>
          </p:cNvCxnSpPr>
          <p:nvPr/>
        </p:nvCxnSpPr>
        <p:spPr>
          <a:xfrm flipH="1" flipV="1">
            <a:off x="9440522" y="2886351"/>
            <a:ext cx="464668" cy="664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ED6C12B-A593-EF48-9D14-AB8268934C22}"/>
              </a:ext>
            </a:extLst>
          </p:cNvPr>
          <p:cNvSpPr txBox="1"/>
          <p:nvPr/>
        </p:nvSpPr>
        <p:spPr>
          <a:xfrm>
            <a:off x="9014408" y="2573888"/>
            <a:ext cx="937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95.0%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81A2E5-1469-1F4F-85C8-AEA105C823BB}"/>
              </a:ext>
            </a:extLst>
          </p:cNvPr>
          <p:cNvCxnSpPr>
            <a:cxnSpLocks/>
          </p:cNvCxnSpPr>
          <p:nvPr/>
        </p:nvCxnSpPr>
        <p:spPr>
          <a:xfrm flipH="1" flipV="1">
            <a:off x="4125910" y="3133276"/>
            <a:ext cx="598504" cy="503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C1F0197-80DC-8848-9C22-A1F5F945AB9E}"/>
              </a:ext>
            </a:extLst>
          </p:cNvPr>
          <p:cNvSpPr txBox="1"/>
          <p:nvPr/>
        </p:nvSpPr>
        <p:spPr>
          <a:xfrm>
            <a:off x="3746351" y="2716784"/>
            <a:ext cx="937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94.9%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21F62BE-F08D-534D-813A-B1E6C8C7FE35}"/>
              </a:ext>
            </a:extLst>
          </p:cNvPr>
          <p:cNvSpPr/>
          <p:nvPr/>
        </p:nvSpPr>
        <p:spPr>
          <a:xfrm>
            <a:off x="9483183" y="3280627"/>
            <a:ext cx="844014" cy="3377062"/>
          </a:xfrm>
          <a:prstGeom prst="roundRect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2E14F24-0AAE-E24C-9312-CF1912F81A41}"/>
              </a:ext>
            </a:extLst>
          </p:cNvPr>
          <p:cNvSpPr/>
          <p:nvPr/>
        </p:nvSpPr>
        <p:spPr>
          <a:xfrm>
            <a:off x="4425162" y="3280627"/>
            <a:ext cx="844014" cy="3377062"/>
          </a:xfrm>
          <a:prstGeom prst="roundRect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254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7A2A2-6055-BC43-8CA2-C94AE802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Model selection –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785D2-5820-9C43-907B-3141C9441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en-US" dirty="0"/>
              <a:t>Great predicting Vegetarians</a:t>
            </a:r>
          </a:p>
          <a:p>
            <a:endParaRPr lang="en-US" sz="2400" dirty="0"/>
          </a:p>
          <a:p>
            <a:pPr lvl="1"/>
            <a:endParaRPr lang="en-US" sz="22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8F9A68-1F83-BA41-8531-297F3B54CA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211" y="2939232"/>
            <a:ext cx="10679285" cy="36576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72DE573-1E5E-5449-A19C-A80E74EF1586}"/>
              </a:ext>
            </a:extLst>
          </p:cNvPr>
          <p:cNvCxnSpPr>
            <a:cxnSpLocks/>
          </p:cNvCxnSpPr>
          <p:nvPr/>
        </p:nvCxnSpPr>
        <p:spPr>
          <a:xfrm flipV="1">
            <a:off x="9017526" y="3079910"/>
            <a:ext cx="478725" cy="698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ED6C12B-A593-EF48-9D14-AB8268934C22}"/>
              </a:ext>
            </a:extLst>
          </p:cNvPr>
          <p:cNvSpPr txBox="1"/>
          <p:nvPr/>
        </p:nvSpPr>
        <p:spPr>
          <a:xfrm>
            <a:off x="9134748" y="2696350"/>
            <a:ext cx="88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91.1%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81A2E5-1469-1F4F-85C8-AEA105C823BB}"/>
              </a:ext>
            </a:extLst>
          </p:cNvPr>
          <p:cNvCxnSpPr>
            <a:cxnSpLocks/>
          </p:cNvCxnSpPr>
          <p:nvPr/>
        </p:nvCxnSpPr>
        <p:spPr>
          <a:xfrm flipV="1">
            <a:off x="3976424" y="3079910"/>
            <a:ext cx="478725" cy="698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C1F0197-80DC-8848-9C22-A1F5F945AB9E}"/>
              </a:ext>
            </a:extLst>
          </p:cNvPr>
          <p:cNvSpPr txBox="1"/>
          <p:nvPr/>
        </p:nvSpPr>
        <p:spPr>
          <a:xfrm>
            <a:off x="4047884" y="2709951"/>
            <a:ext cx="88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91.4%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0A748C8-334A-704D-90AF-8875105B2A4A}"/>
              </a:ext>
            </a:extLst>
          </p:cNvPr>
          <p:cNvSpPr/>
          <p:nvPr/>
        </p:nvSpPr>
        <p:spPr>
          <a:xfrm>
            <a:off x="3581148" y="3309819"/>
            <a:ext cx="844014" cy="3377062"/>
          </a:xfrm>
          <a:prstGeom prst="roundRect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213FC2E-E9C6-D04D-97AD-3DA0ED452432}"/>
              </a:ext>
            </a:extLst>
          </p:cNvPr>
          <p:cNvSpPr/>
          <p:nvPr/>
        </p:nvSpPr>
        <p:spPr>
          <a:xfrm>
            <a:off x="8619699" y="3264795"/>
            <a:ext cx="844014" cy="3377062"/>
          </a:xfrm>
          <a:prstGeom prst="roundRect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2117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690</Words>
  <Application>Microsoft Macintosh PowerPoint</Application>
  <PresentationFormat>Widescreen</PresentationFormat>
  <Paragraphs>150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</vt:lpstr>
      <vt:lpstr>Rockwell</vt:lpstr>
      <vt:lpstr>Rockwell Condensed</vt:lpstr>
      <vt:lpstr>Rockwell Extra Bold</vt:lpstr>
      <vt:lpstr>Wingdings</vt:lpstr>
      <vt:lpstr>Wood Type</vt:lpstr>
      <vt:lpstr>Project 3 Web API’s &amp; classification</vt:lpstr>
      <vt:lpstr>Agenda</vt:lpstr>
      <vt:lpstr>Problem Statement</vt:lpstr>
      <vt:lpstr>Data &amp; EDA</vt:lpstr>
      <vt:lpstr>preprocessing</vt:lpstr>
      <vt:lpstr>Modeling Methodology</vt:lpstr>
      <vt:lpstr>Model selection – Logistic Reg</vt:lpstr>
      <vt:lpstr>Model selection – random forest</vt:lpstr>
      <vt:lpstr>Model selection – Decision Tree</vt:lpstr>
      <vt:lpstr>Model selection – Best Model (ACC)</vt:lpstr>
      <vt:lpstr>Most Common Words</vt:lpstr>
      <vt:lpstr>Conclusion and Next Steps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3 Web API’s &amp; classification</dc:title>
  <dc:creator>Gabriel Prieto</dc:creator>
  <cp:lastModifiedBy>Gabriel Prieto</cp:lastModifiedBy>
  <cp:revision>46</cp:revision>
  <dcterms:created xsi:type="dcterms:W3CDTF">2019-10-17T02:36:32Z</dcterms:created>
  <dcterms:modified xsi:type="dcterms:W3CDTF">2019-10-18T02:42:01Z</dcterms:modified>
</cp:coreProperties>
</file>